
<file path=[Content_Types].xml><?xml version="1.0" encoding="utf-8"?>
<Types xmlns="http://schemas.openxmlformats.org/package/2006/content-types">
  <Default Extension="jpeg" ContentType="image/jpeg"/>
  <Default Extension="png" ContentType="image/png"/>
  <Default Extension="rels" ContentType="application/vnd.openxmlformats-package.relationships+xml"/>
  <Default Extension="svg" ContentType="image/svg+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notesMasters/notesMaster1.xml" ContentType="application/vnd.openxmlformats-officedocument.presentationml.notes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slideLayouts/slideLayout3.xml" ContentType="application/vnd.openxmlformats-officedocument.presentationml.slideLayout+xml"/>
  <Override PartName="/ppt/slideLayouts/slideLayout4.xml" ContentType="application/vnd.openxmlformats-officedocument.presentationml.slideLayout+xml"/>
  <Override PartName="/ppt/slideLayouts/slideLayout5.xml" ContentType="application/vnd.openxmlformats-officedocument.presentationml.slideLayout+xml"/>
  <Override PartName="/ppt/slideLayouts/slideLayout6.xml" ContentType="application/vnd.openxmlformats-officedocument.presentationml.slideLayout+xml"/>
  <Override PartName="/ppt/slideLayouts/slideLayout7.xml" ContentType="application/vnd.openxmlformats-officedocument.presentationml.slideLayout+xml"/>
  <Override PartName="/ppt/slideLayouts/slideLayout8.xml" ContentType="application/vnd.openxmlformats-officedocument.presentationml.slideLayout+xml"/>
  <Override PartName="/ppt/slideLayouts/slideLayout9.xml" ContentType="application/vnd.openxmlformats-officedocument.presentationml.slideLayout+xml"/>
  <Override PartName="/ppt/slideLayouts/slideLayout10.xml" ContentType="application/vnd.openxmlformats-officedocument.presentationml.slideLayout+xml"/>
  <Override PartName="/ppt/slideLayouts/slideLayout11.xml" ContentType="application/vnd.openxmlformats-officedocument.presentationml.slideLayout+xml"/>
  <Override PartName="/ppt/theme/theme2.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package/2006/relationships/metadata/core-properties" Target="docProps/core.xml"/><Relationship Id="rId2" Type="http://schemas.openxmlformats.org/package/2006/relationships/metadata/thumbnail" Target="docProps/thumbnail.jpeg"/><Relationship Id="rId1" Type="http://schemas.openxmlformats.org/officeDocument/2006/relationships/officeDocument" Target="ppt/presentation.xml"/><Relationship Id="rId4" Type="http://schemas.openxmlformats.org/officeDocument/2006/relationships/extended-properties" Target="docProps/app.xml"/></Relationships>
</file>

<file path=ppt/presentation.xml><?xml version="1.0" encoding="utf-8"?>
<p:presentation xmlns:a="http://schemas.openxmlformats.org/drawingml/2006/main" xmlns:r="http://schemas.openxmlformats.org/officeDocument/2006/relationships" xmlns:p="http://schemas.openxmlformats.org/presentationml/2006/main" saveSubsetFonts="1" autoCompressPictures="0">
  <p:sldMasterIdLst>
    <p:sldMasterId id="2147483648" r:id="rId1"/>
  </p:sldMasterIdLst>
  <p:notesMasterIdLst>
    <p:notesMasterId r:id="rId10"/>
  </p:notesMasterIdLst>
  <p:sldIdLst>
    <p:sldId id="265" r:id="rId2"/>
    <p:sldId id="258" r:id="rId3"/>
    <p:sldId id="257" r:id="rId4"/>
    <p:sldId id="264" r:id="rId5"/>
    <p:sldId id="268" r:id="rId6"/>
    <p:sldId id="259" r:id="rId7"/>
    <p:sldId id="267" r:id="rId8"/>
    <p:sldId id="260" r:id="rId9"/>
  </p:sldIdLst>
  <p:sldSz cx="12192000" cy="6858000"/>
  <p:notesSz cx="6858000" cy="9144000"/>
  <p:defaultText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defaultTextStyle>
  <p:extLst>
    <p:ext uri="{EFAFB233-063F-42B5-8137-9DF3F51BA10A}">
      <p15:sldGuideLst xmlns:p15="http://schemas.microsoft.com/office/powerpoint/2012/main"/>
    </p:ext>
  </p:extLst>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76D1F0"/>
  </p:clrMru>
  <p:extLst>
    <p:ext uri="{E76CE94A-603C-4142-B9EB-6D1370010A27}">
      <p14:discardImageEditData xmlns:p14="http://schemas.microsoft.com/office/powerpoint/2010/main" val="0"/>
    </p:ext>
    <p:ext uri="{D31A062A-798A-4329-ABDD-BBA856620510}">
      <p14:defaultImageDpi xmlns:p14="http://schemas.microsoft.com/office/powerpoint/2010/main" val="32767"/>
    </p:ext>
    <p:ext uri="{FD5EFAAD-0ECE-453E-9831-46B23BE46B34}">
      <p15:chartTrackingRefBased xmlns:p15="http://schemas.microsoft.com/office/powerpoint/2012/main" val="1"/>
    </p:ext>
  </p:extLst>
</p:presentationPr>
</file>

<file path=ppt/tableStyles.xml><?xml version="1.0" encoding="utf-8"?>
<a:tblStyleLst xmlns:a="http://schemas.openxmlformats.org/drawingml/2006/main" def="{5C22544A-7EE6-4342-B048-85BDC9FD1C3A}"/>
</file>

<file path=ppt/viewProps.xml><?xml version="1.0" encoding="utf-8"?>
<p:viewPr xmlns:a="http://schemas.openxmlformats.org/drawingml/2006/main" xmlns:r="http://schemas.openxmlformats.org/officeDocument/2006/relationships" xmlns:p="http://schemas.openxmlformats.org/presentationml/2006/main">
  <p:normalViewPr>
    <p:restoredLeft sz="18195"/>
    <p:restoredTop sz="94554"/>
  </p:normalViewPr>
  <p:slideViewPr>
    <p:cSldViewPr snapToGrid="0">
      <p:cViewPr>
        <p:scale>
          <a:sx n="115" d="100"/>
          <a:sy n="115" d="100"/>
        </p:scale>
        <p:origin x="144" y="976"/>
      </p:cViewPr>
      <p:guideLst/>
    </p:cSldViewPr>
  </p:slideViewPr>
  <p:notesTextViewPr>
    <p:cViewPr>
      <p:scale>
        <a:sx n="1" d="1"/>
        <a:sy n="1" d="1"/>
      </p:scale>
      <p:origin x="0" y="0"/>
    </p:cViewPr>
  </p:notesTextViewPr>
  <p:gridSpacing cx="72008" cy="72008"/>
</p:viewPr>
</file>

<file path=ppt/_rels/presentation.xml.rels><?xml version="1.0" encoding="UTF-8" standalone="yes"?>
<Relationships xmlns="http://schemas.openxmlformats.org/package/2006/relationships"><Relationship Id="rId8" Type="http://schemas.openxmlformats.org/officeDocument/2006/relationships/slide" Target="slides/slide7.xml"/><Relationship Id="rId13" Type="http://schemas.openxmlformats.org/officeDocument/2006/relationships/theme" Target="theme/theme1.xml"/><Relationship Id="rId3" Type="http://schemas.openxmlformats.org/officeDocument/2006/relationships/slide" Target="slides/slide2.xml"/><Relationship Id="rId7" Type="http://schemas.openxmlformats.org/officeDocument/2006/relationships/slide" Target="slides/slide6.xml"/><Relationship Id="rId12" Type="http://schemas.openxmlformats.org/officeDocument/2006/relationships/viewProps" Target="viewProps.xml"/><Relationship Id="rId2" Type="http://schemas.openxmlformats.org/officeDocument/2006/relationships/slide" Target="slides/slide1.xml"/><Relationship Id="rId1" Type="http://schemas.openxmlformats.org/officeDocument/2006/relationships/slideMaster" Target="slideMasters/slideMaster1.xml"/><Relationship Id="rId6" Type="http://schemas.openxmlformats.org/officeDocument/2006/relationships/slide" Target="slides/slide5.xml"/><Relationship Id="rId11" Type="http://schemas.openxmlformats.org/officeDocument/2006/relationships/presProps" Target="presProps.xml"/><Relationship Id="rId5" Type="http://schemas.openxmlformats.org/officeDocument/2006/relationships/slide" Target="slides/slide4.xml"/><Relationship Id="rId10" Type="http://schemas.openxmlformats.org/officeDocument/2006/relationships/notesMaster" Target="notesMasters/notesMaster1.xml"/><Relationship Id="rId4" Type="http://schemas.openxmlformats.org/officeDocument/2006/relationships/slide" Target="slides/slide3.xml"/><Relationship Id="rId9" Type="http://schemas.openxmlformats.org/officeDocument/2006/relationships/slide" Target="slides/slide8.xml"/><Relationship Id="rId14" Type="http://schemas.openxmlformats.org/officeDocument/2006/relationships/tableStyles" Target="tableStyles.xml"/></Relationships>
</file>

<file path=ppt/notesMasters/_rels/notesMaster1.xml.rels><?xml version="1.0" encoding="UTF-8" standalone="yes"?>
<Relationships xmlns="http://schemas.openxmlformats.org/package/2006/relationships"><Relationship Id="rId1" Type="http://schemas.openxmlformats.org/officeDocument/2006/relationships/theme" Target="../theme/theme2.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Header Placeholder 1"/>
          <p:cNvSpPr>
            <a:spLocks noGrp="1"/>
          </p:cNvSpPr>
          <p:nvPr>
            <p:ph type="hdr" sz="quarter"/>
          </p:nvPr>
        </p:nvSpPr>
        <p:spPr>
          <a:xfrm>
            <a:off x="0" y="0"/>
            <a:ext cx="2971800" cy="458788"/>
          </a:xfrm>
          <a:prstGeom prst="rect">
            <a:avLst/>
          </a:prstGeom>
        </p:spPr>
        <p:txBody>
          <a:bodyPr vert="horz" lIns="91440" tIns="45720" rIns="91440" bIns="45720" rtlCol="0"/>
          <a:lstStyle>
            <a:lvl1pPr algn="l">
              <a:defRPr sz="1200"/>
            </a:lvl1pPr>
          </a:lstStyle>
          <a:p>
            <a:endParaRPr lang="en-NL"/>
          </a:p>
        </p:txBody>
      </p:sp>
      <p:sp>
        <p:nvSpPr>
          <p:cNvPr id="3" name="Date Placeholder 2"/>
          <p:cNvSpPr>
            <a:spLocks noGrp="1"/>
          </p:cNvSpPr>
          <p:nvPr>
            <p:ph type="dt" idx="1"/>
          </p:nvPr>
        </p:nvSpPr>
        <p:spPr>
          <a:xfrm>
            <a:off x="3884613" y="0"/>
            <a:ext cx="2971800" cy="458788"/>
          </a:xfrm>
          <a:prstGeom prst="rect">
            <a:avLst/>
          </a:prstGeom>
        </p:spPr>
        <p:txBody>
          <a:bodyPr vert="horz" lIns="91440" tIns="45720" rIns="91440" bIns="45720" rtlCol="0"/>
          <a:lstStyle>
            <a:lvl1pPr algn="r">
              <a:defRPr sz="1200"/>
            </a:lvl1pPr>
          </a:lstStyle>
          <a:p>
            <a:fld id="{6DA5618F-51A2-4845-88C5-B962A1E99BF7}" type="datetimeFigureOut">
              <a:rPr lang="en-NL" smtClean="0"/>
              <a:t>02/10/2023</a:t>
            </a:fld>
            <a:endParaRPr lang="en-NL"/>
          </a:p>
        </p:txBody>
      </p:sp>
      <p:sp>
        <p:nvSpPr>
          <p:cNvPr id="4" name="Slide Image Placeholder 3"/>
          <p:cNvSpPr>
            <a:spLocks noGrp="1" noRot="1" noChangeAspect="1"/>
          </p:cNvSpPr>
          <p:nvPr>
            <p:ph type="sldImg" idx="2"/>
          </p:nvPr>
        </p:nvSpPr>
        <p:spPr>
          <a:xfrm>
            <a:off x="685800" y="1143000"/>
            <a:ext cx="5486400" cy="3086100"/>
          </a:xfrm>
          <a:prstGeom prst="rect">
            <a:avLst/>
          </a:prstGeom>
          <a:noFill/>
          <a:ln w="12700">
            <a:solidFill>
              <a:prstClr val="black"/>
            </a:solidFill>
          </a:ln>
        </p:spPr>
        <p:txBody>
          <a:bodyPr vert="horz" lIns="91440" tIns="45720" rIns="91440" bIns="45720" rtlCol="0" anchor="ctr"/>
          <a:lstStyle/>
          <a:p>
            <a:endParaRPr lang="en-NL"/>
          </a:p>
        </p:txBody>
      </p:sp>
      <p:sp>
        <p:nvSpPr>
          <p:cNvPr id="5" name="Notes Placeholder 4"/>
          <p:cNvSpPr>
            <a:spLocks noGrp="1"/>
          </p:cNvSpPr>
          <p:nvPr>
            <p:ph type="body" sz="quarter" idx="3"/>
          </p:nvPr>
        </p:nvSpPr>
        <p:spPr>
          <a:xfrm>
            <a:off x="685800" y="4400550"/>
            <a:ext cx="5486400" cy="3600450"/>
          </a:xfrm>
          <a:prstGeom prst="rect">
            <a:avLst/>
          </a:prstGeom>
        </p:spPr>
        <p:txBody>
          <a:bodyPr vert="horz" lIns="91440" tIns="45720" rIns="91440" bIns="45720" rtlCol="0"/>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6" name="Footer Placeholder 5"/>
          <p:cNvSpPr>
            <a:spLocks noGrp="1"/>
          </p:cNvSpPr>
          <p:nvPr>
            <p:ph type="ftr" sz="quarter" idx="4"/>
          </p:nvPr>
        </p:nvSpPr>
        <p:spPr>
          <a:xfrm>
            <a:off x="0" y="8685213"/>
            <a:ext cx="2971800" cy="458787"/>
          </a:xfrm>
          <a:prstGeom prst="rect">
            <a:avLst/>
          </a:prstGeom>
        </p:spPr>
        <p:txBody>
          <a:bodyPr vert="horz" lIns="91440" tIns="45720" rIns="91440" bIns="45720" rtlCol="0" anchor="b"/>
          <a:lstStyle>
            <a:lvl1pPr algn="l">
              <a:defRPr sz="1200"/>
            </a:lvl1pPr>
          </a:lstStyle>
          <a:p>
            <a:endParaRPr lang="en-NL"/>
          </a:p>
        </p:txBody>
      </p:sp>
      <p:sp>
        <p:nvSpPr>
          <p:cNvPr id="7" name="Slide Number Placeholder 6"/>
          <p:cNvSpPr>
            <a:spLocks noGrp="1"/>
          </p:cNvSpPr>
          <p:nvPr>
            <p:ph type="sldNum" sz="quarter" idx="5"/>
          </p:nvPr>
        </p:nvSpPr>
        <p:spPr>
          <a:xfrm>
            <a:off x="3884613" y="8685213"/>
            <a:ext cx="2971800" cy="458787"/>
          </a:xfrm>
          <a:prstGeom prst="rect">
            <a:avLst/>
          </a:prstGeom>
        </p:spPr>
        <p:txBody>
          <a:bodyPr vert="horz" lIns="91440" tIns="45720" rIns="91440" bIns="45720" rtlCol="0" anchor="b"/>
          <a:lstStyle>
            <a:lvl1pPr algn="r">
              <a:defRPr sz="1200"/>
            </a:lvl1pPr>
          </a:lstStyle>
          <a:p>
            <a:fld id="{041ECFC4-B966-2842-995A-E324F9D01DD6}" type="slidenum">
              <a:rPr lang="en-NL" smtClean="0"/>
              <a:t>‹#›</a:t>
            </a:fld>
            <a:endParaRPr lang="en-NL"/>
          </a:p>
        </p:txBody>
      </p:sp>
    </p:spTree>
    <p:extLst>
      <p:ext uri="{BB962C8B-B14F-4D97-AF65-F5344CB8AC3E}">
        <p14:creationId xmlns:p14="http://schemas.microsoft.com/office/powerpoint/2010/main" val="597485013"/>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1</a:t>
            </a:fld>
            <a:endParaRPr lang="en-NL"/>
          </a:p>
        </p:txBody>
      </p:sp>
    </p:spTree>
    <p:extLst>
      <p:ext uri="{BB962C8B-B14F-4D97-AF65-F5344CB8AC3E}">
        <p14:creationId xmlns:p14="http://schemas.microsoft.com/office/powerpoint/2010/main" val="3310960223"/>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2</a:t>
            </a:fld>
            <a:endParaRPr lang="en-NL"/>
          </a:p>
        </p:txBody>
      </p:sp>
    </p:spTree>
    <p:extLst>
      <p:ext uri="{BB962C8B-B14F-4D97-AF65-F5344CB8AC3E}">
        <p14:creationId xmlns:p14="http://schemas.microsoft.com/office/powerpoint/2010/main" val="296913388"/>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3</a:t>
            </a:fld>
            <a:endParaRPr lang="en-NL"/>
          </a:p>
        </p:txBody>
      </p:sp>
    </p:spTree>
    <p:extLst>
      <p:ext uri="{BB962C8B-B14F-4D97-AF65-F5344CB8AC3E}">
        <p14:creationId xmlns:p14="http://schemas.microsoft.com/office/powerpoint/2010/main" val="336575972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lide Image Placeholder 1"/>
          <p:cNvSpPr>
            <a:spLocks noGrp="1" noRot="1" noChangeAspect="1"/>
          </p:cNvSpPr>
          <p:nvPr>
            <p:ph type="sldImg"/>
          </p:nvPr>
        </p:nvSpPr>
        <p:spPr/>
      </p:sp>
      <p:sp>
        <p:nvSpPr>
          <p:cNvPr id="3" name="Notes Placeholder 2"/>
          <p:cNvSpPr>
            <a:spLocks noGrp="1"/>
          </p:cNvSpPr>
          <p:nvPr>
            <p:ph type="body" idx="1"/>
          </p:nvPr>
        </p:nvSpPr>
        <p:spPr/>
        <p:txBody>
          <a:bodyPr/>
          <a:lstStyle/>
          <a:p>
            <a:endParaRPr lang="en-NL" dirty="0"/>
          </a:p>
        </p:txBody>
      </p:sp>
      <p:sp>
        <p:nvSpPr>
          <p:cNvPr id="4" name="Slide Number Placeholder 3"/>
          <p:cNvSpPr>
            <a:spLocks noGrp="1"/>
          </p:cNvSpPr>
          <p:nvPr>
            <p:ph type="sldNum" sz="quarter" idx="5"/>
          </p:nvPr>
        </p:nvSpPr>
        <p:spPr/>
        <p:txBody>
          <a:bodyPr/>
          <a:lstStyle/>
          <a:p>
            <a:fld id="{041ECFC4-B966-2842-995A-E324F9D01DD6}" type="slidenum">
              <a:rPr lang="en-NL" smtClean="0"/>
              <a:t>7</a:t>
            </a:fld>
            <a:endParaRPr lang="en-NL"/>
          </a:p>
        </p:txBody>
      </p:sp>
    </p:spTree>
    <p:extLst>
      <p:ext uri="{BB962C8B-B14F-4D97-AF65-F5344CB8AC3E}">
        <p14:creationId xmlns:p14="http://schemas.microsoft.com/office/powerpoint/2010/main" val="1818017526"/>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0.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1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5.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6.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7.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8.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9.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slideLayout1.xml><?xml version="1.0" encoding="utf-8"?>
<p:sldLayout xmlns:a="http://schemas.openxmlformats.org/drawingml/2006/main" xmlns:r="http://schemas.openxmlformats.org/officeDocument/2006/relationships" xmlns:p="http://schemas.openxmlformats.org/presentationml/2006/main" type="title" preserve="1">
  <p:cSld name="Title Slide">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4D6531F-D3F3-CAAF-6DF4-CE3EEB137377}"/>
              </a:ext>
            </a:extLst>
          </p:cNvPr>
          <p:cNvSpPr>
            <a:spLocks noGrp="1"/>
          </p:cNvSpPr>
          <p:nvPr>
            <p:ph type="ctrTitle"/>
          </p:nvPr>
        </p:nvSpPr>
        <p:spPr>
          <a:xfrm>
            <a:off x="1524000" y="1122363"/>
            <a:ext cx="9144000" cy="2387600"/>
          </a:xfrm>
        </p:spPr>
        <p:txBody>
          <a:bodyPr anchor="b"/>
          <a:lstStyle>
            <a:lvl1pPr algn="ctr">
              <a:defRPr sz="6000"/>
            </a:lvl1pPr>
          </a:lstStyle>
          <a:p>
            <a:r>
              <a:rPr lang="en-GB"/>
              <a:t>Click to edit Master title style</a:t>
            </a:r>
            <a:endParaRPr lang="en-NL"/>
          </a:p>
        </p:txBody>
      </p:sp>
      <p:sp>
        <p:nvSpPr>
          <p:cNvPr id="3" name="Subtitle 2">
            <a:extLst>
              <a:ext uri="{FF2B5EF4-FFF2-40B4-BE49-F238E27FC236}">
                <a16:creationId xmlns:a16="http://schemas.microsoft.com/office/drawing/2014/main" id="{1E2C5EEB-0EAF-FD34-2CE8-8378A87B86A0}"/>
              </a:ext>
            </a:extLst>
          </p:cNvPr>
          <p:cNvSpPr>
            <a:spLocks noGrp="1"/>
          </p:cNvSpPr>
          <p:nvPr>
            <p:ph type="subTitle" idx="1"/>
          </p:nvPr>
        </p:nvSpPr>
        <p:spPr>
          <a:xfrm>
            <a:off x="1524000" y="3602038"/>
            <a:ext cx="9144000" cy="1655762"/>
          </a:xfrm>
        </p:spPr>
        <p:txBody>
          <a:bodyPr/>
          <a:lstStyle>
            <a:lvl1pPr marL="0" indent="0" algn="ctr">
              <a:buNone/>
              <a:defRPr sz="2400"/>
            </a:lvl1pPr>
            <a:lvl2pPr marL="457200" indent="0" algn="ctr">
              <a:buNone/>
              <a:defRPr sz="2000"/>
            </a:lvl2pPr>
            <a:lvl3pPr marL="914400" indent="0" algn="ctr">
              <a:buNone/>
              <a:defRPr sz="1800"/>
            </a:lvl3pPr>
            <a:lvl4pPr marL="1371600" indent="0" algn="ctr">
              <a:buNone/>
              <a:defRPr sz="1600"/>
            </a:lvl4pPr>
            <a:lvl5pPr marL="1828800" indent="0" algn="ctr">
              <a:buNone/>
              <a:defRPr sz="1600"/>
            </a:lvl5pPr>
            <a:lvl6pPr marL="2286000" indent="0" algn="ctr">
              <a:buNone/>
              <a:defRPr sz="1600"/>
            </a:lvl6pPr>
            <a:lvl7pPr marL="2743200" indent="0" algn="ctr">
              <a:buNone/>
              <a:defRPr sz="1600"/>
            </a:lvl7pPr>
            <a:lvl8pPr marL="3200400" indent="0" algn="ctr">
              <a:buNone/>
              <a:defRPr sz="1600"/>
            </a:lvl8pPr>
            <a:lvl9pPr marL="3657600" indent="0" algn="ctr">
              <a:buNone/>
              <a:defRPr sz="1600"/>
            </a:lvl9pPr>
          </a:lstStyle>
          <a:p>
            <a:r>
              <a:rPr lang="en-GB"/>
              <a:t>Click to edit Master subtitle style</a:t>
            </a:r>
            <a:endParaRPr lang="en-NL"/>
          </a:p>
        </p:txBody>
      </p:sp>
      <p:sp>
        <p:nvSpPr>
          <p:cNvPr id="4" name="Date Placeholder 3">
            <a:extLst>
              <a:ext uri="{FF2B5EF4-FFF2-40B4-BE49-F238E27FC236}">
                <a16:creationId xmlns:a16="http://schemas.microsoft.com/office/drawing/2014/main" id="{3F42544B-32B8-646C-F0D9-98E8BBE3FF88}"/>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5" name="Footer Placeholder 4">
            <a:extLst>
              <a:ext uri="{FF2B5EF4-FFF2-40B4-BE49-F238E27FC236}">
                <a16:creationId xmlns:a16="http://schemas.microsoft.com/office/drawing/2014/main" id="{720C22D3-5C8C-ABB4-D66A-55F9FD19FA9D}"/>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24544990-8FBE-4B0D-25B7-B1FDAFCA5C6F}"/>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3119933605"/>
      </p:ext>
    </p:extLst>
  </p:cSld>
  <p:clrMapOvr>
    <a:masterClrMapping/>
  </p:clrMapOvr>
</p:sldLayout>
</file>

<file path=ppt/slideLayouts/slideLayout10.xml><?xml version="1.0" encoding="utf-8"?>
<p:sldLayout xmlns:a="http://schemas.openxmlformats.org/drawingml/2006/main" xmlns:r="http://schemas.openxmlformats.org/officeDocument/2006/relationships" xmlns:p="http://schemas.openxmlformats.org/presentationml/2006/main" type="vertTx" preserve="1">
  <p:cSld name="Title and Vertical Tex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FF23479-D087-1981-FAA7-6F8CEE237B74}"/>
              </a:ext>
            </a:extLst>
          </p:cNvPr>
          <p:cNvSpPr>
            <a:spLocks noGrp="1"/>
          </p:cNvSpPr>
          <p:nvPr>
            <p:ph type="title"/>
          </p:nvPr>
        </p:nvSpPr>
        <p:spPr/>
        <p:txBody>
          <a:bodyPr/>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93AA7667-442F-ECF5-83DD-E1DECF08D360}"/>
              </a:ext>
            </a:extLst>
          </p:cNvPr>
          <p:cNvSpPr>
            <a:spLocks noGrp="1"/>
          </p:cNvSpPr>
          <p:nvPr>
            <p:ph type="body" orient="vert" idx="1"/>
          </p:nvPr>
        </p:nvSpPr>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384085B-B038-A156-38FE-7E3076EE262A}"/>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5" name="Footer Placeholder 4">
            <a:extLst>
              <a:ext uri="{FF2B5EF4-FFF2-40B4-BE49-F238E27FC236}">
                <a16:creationId xmlns:a16="http://schemas.microsoft.com/office/drawing/2014/main" id="{96F2A541-2B64-0430-FD2D-9AF7823E45EA}"/>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B07A14F5-351B-64C0-797A-780CEBCA00A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55343806"/>
      </p:ext>
    </p:extLst>
  </p:cSld>
  <p:clrMapOvr>
    <a:masterClrMapping/>
  </p:clrMapOvr>
</p:sldLayout>
</file>

<file path=ppt/slideLayouts/slideLayout11.xml><?xml version="1.0" encoding="utf-8"?>
<p:sldLayout xmlns:a="http://schemas.openxmlformats.org/drawingml/2006/main" xmlns:r="http://schemas.openxmlformats.org/officeDocument/2006/relationships" xmlns:p="http://schemas.openxmlformats.org/presentationml/2006/main" type="vertTitleAndTx" preserve="1">
  <p:cSld name="Vertical Title and Text">
    <p:spTree>
      <p:nvGrpSpPr>
        <p:cNvPr id="1" name=""/>
        <p:cNvGrpSpPr/>
        <p:nvPr/>
      </p:nvGrpSpPr>
      <p:grpSpPr>
        <a:xfrm>
          <a:off x="0" y="0"/>
          <a:ext cx="0" cy="0"/>
          <a:chOff x="0" y="0"/>
          <a:chExt cx="0" cy="0"/>
        </a:xfrm>
      </p:grpSpPr>
      <p:sp>
        <p:nvSpPr>
          <p:cNvPr id="2" name="Vertical Title 1">
            <a:extLst>
              <a:ext uri="{FF2B5EF4-FFF2-40B4-BE49-F238E27FC236}">
                <a16:creationId xmlns:a16="http://schemas.microsoft.com/office/drawing/2014/main" id="{08DCBE06-BBF0-8750-839F-971CB25014A3}"/>
              </a:ext>
            </a:extLst>
          </p:cNvPr>
          <p:cNvSpPr>
            <a:spLocks noGrp="1"/>
          </p:cNvSpPr>
          <p:nvPr>
            <p:ph type="title" orient="vert"/>
          </p:nvPr>
        </p:nvSpPr>
        <p:spPr>
          <a:xfrm>
            <a:off x="8724900" y="365125"/>
            <a:ext cx="2628900" cy="5811838"/>
          </a:xfrm>
        </p:spPr>
        <p:txBody>
          <a:bodyPr vert="eaVert"/>
          <a:lstStyle/>
          <a:p>
            <a:r>
              <a:rPr lang="en-GB"/>
              <a:t>Click to edit Master title style</a:t>
            </a:r>
            <a:endParaRPr lang="en-NL"/>
          </a:p>
        </p:txBody>
      </p:sp>
      <p:sp>
        <p:nvSpPr>
          <p:cNvPr id="3" name="Vertical Text Placeholder 2">
            <a:extLst>
              <a:ext uri="{FF2B5EF4-FFF2-40B4-BE49-F238E27FC236}">
                <a16:creationId xmlns:a16="http://schemas.microsoft.com/office/drawing/2014/main" id="{66712FE2-B316-B382-AD1D-E81A80CB5487}"/>
              </a:ext>
            </a:extLst>
          </p:cNvPr>
          <p:cNvSpPr>
            <a:spLocks noGrp="1"/>
          </p:cNvSpPr>
          <p:nvPr>
            <p:ph type="body" orient="vert" idx="1"/>
          </p:nvPr>
        </p:nvSpPr>
        <p:spPr>
          <a:xfrm>
            <a:off x="838200" y="365125"/>
            <a:ext cx="7734300" cy="5811838"/>
          </a:xfrm>
        </p:spPr>
        <p:txBody>
          <a:bodyPr vert="eaVert"/>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424D65DA-5E2B-0116-98A4-A7DBB8988B88}"/>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5" name="Footer Placeholder 4">
            <a:extLst>
              <a:ext uri="{FF2B5EF4-FFF2-40B4-BE49-F238E27FC236}">
                <a16:creationId xmlns:a16="http://schemas.microsoft.com/office/drawing/2014/main" id="{A41E3609-67D0-D3F0-3546-62117AC91A6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A210643-4CE7-68CE-A39E-04505DC34049}"/>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231113797"/>
      </p:ext>
    </p:extLst>
  </p:cSld>
  <p:clrMapOvr>
    <a:masterClrMapping/>
  </p:clrMapOvr>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4A2F890C-9816-A4AA-F43A-0222FE758CFD}"/>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46484A99-6223-D55D-B53E-074018A4B5C7}"/>
              </a:ext>
            </a:extLst>
          </p:cNvPr>
          <p:cNvSpPr>
            <a:spLocks noGrp="1"/>
          </p:cNvSpPr>
          <p:nvPr>
            <p:ph idx="1"/>
          </p:nvPr>
        </p:nvSpPr>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E8F225B9-D443-D197-14FD-D63FDF17BF91}"/>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5" name="Footer Placeholder 4">
            <a:extLst>
              <a:ext uri="{FF2B5EF4-FFF2-40B4-BE49-F238E27FC236}">
                <a16:creationId xmlns:a16="http://schemas.microsoft.com/office/drawing/2014/main" id="{BCD54498-FD07-9AFD-3643-D10DEBA993E3}"/>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F98AAEC3-F01C-35BB-547E-DA526229E144}"/>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1923344352"/>
      </p:ext>
    </p:extLst>
  </p:cSld>
  <p:clrMapOvr>
    <a:masterClrMapping/>
  </p:clrMapOvr>
</p:sldLayout>
</file>

<file path=ppt/slideLayouts/slideLayout3.xml><?xml version="1.0" encoding="utf-8"?>
<p:sldLayout xmlns:a="http://schemas.openxmlformats.org/drawingml/2006/main" xmlns:r="http://schemas.openxmlformats.org/officeDocument/2006/relationships" xmlns:p="http://schemas.openxmlformats.org/presentationml/2006/main" type="secHead" preserve="1">
  <p:cSld name="Section Header">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ABAD314A-E8B3-26B3-6D9D-CD77C9AE7C84}"/>
              </a:ext>
            </a:extLst>
          </p:cNvPr>
          <p:cNvSpPr>
            <a:spLocks noGrp="1"/>
          </p:cNvSpPr>
          <p:nvPr>
            <p:ph type="title"/>
          </p:nvPr>
        </p:nvSpPr>
        <p:spPr>
          <a:xfrm>
            <a:off x="831850" y="1709738"/>
            <a:ext cx="10515600" cy="2852737"/>
          </a:xfrm>
        </p:spPr>
        <p:txBody>
          <a:bodyPr anchor="b"/>
          <a:lstStyle>
            <a:lvl1pPr>
              <a:defRPr sz="6000"/>
            </a:lvl1pPr>
          </a:lstStyle>
          <a:p>
            <a:r>
              <a:rPr lang="en-GB"/>
              <a:t>Click to edit Master title style</a:t>
            </a:r>
            <a:endParaRPr lang="en-NL"/>
          </a:p>
        </p:txBody>
      </p:sp>
      <p:sp>
        <p:nvSpPr>
          <p:cNvPr id="3" name="Text Placeholder 2">
            <a:extLst>
              <a:ext uri="{FF2B5EF4-FFF2-40B4-BE49-F238E27FC236}">
                <a16:creationId xmlns:a16="http://schemas.microsoft.com/office/drawing/2014/main" id="{251E7EE6-1BDD-06F2-E251-787425ECD08F}"/>
              </a:ext>
            </a:extLst>
          </p:cNvPr>
          <p:cNvSpPr>
            <a:spLocks noGrp="1"/>
          </p:cNvSpPr>
          <p:nvPr>
            <p:ph type="body" idx="1"/>
          </p:nvPr>
        </p:nvSpPr>
        <p:spPr>
          <a:xfrm>
            <a:off x="831850" y="4589463"/>
            <a:ext cx="10515600" cy="1500187"/>
          </a:xfrm>
        </p:spPr>
        <p:txBody>
          <a:bodyPr/>
          <a:lstStyle>
            <a:lvl1pPr marL="0" indent="0">
              <a:buNone/>
              <a:defRPr sz="2400">
                <a:solidFill>
                  <a:schemeClr val="tx1">
                    <a:tint val="75000"/>
                  </a:schemeClr>
                </a:solidFill>
              </a:defRPr>
            </a:lvl1pPr>
            <a:lvl2pPr marL="457200" indent="0">
              <a:buNone/>
              <a:defRPr sz="2000">
                <a:solidFill>
                  <a:schemeClr val="tx1">
                    <a:tint val="75000"/>
                  </a:schemeClr>
                </a:solidFill>
              </a:defRPr>
            </a:lvl2pPr>
            <a:lvl3pPr marL="914400" indent="0">
              <a:buNone/>
              <a:defRPr sz="1800">
                <a:solidFill>
                  <a:schemeClr val="tx1">
                    <a:tint val="75000"/>
                  </a:schemeClr>
                </a:solidFill>
              </a:defRPr>
            </a:lvl3pPr>
            <a:lvl4pPr marL="1371600" indent="0">
              <a:buNone/>
              <a:defRPr sz="1600">
                <a:solidFill>
                  <a:schemeClr val="tx1">
                    <a:tint val="75000"/>
                  </a:schemeClr>
                </a:solidFill>
              </a:defRPr>
            </a:lvl4pPr>
            <a:lvl5pPr marL="1828800" indent="0">
              <a:buNone/>
              <a:defRPr sz="1600">
                <a:solidFill>
                  <a:schemeClr val="tx1">
                    <a:tint val="75000"/>
                  </a:schemeClr>
                </a:solidFill>
              </a:defRPr>
            </a:lvl5pPr>
            <a:lvl6pPr marL="2286000" indent="0">
              <a:buNone/>
              <a:defRPr sz="1600">
                <a:solidFill>
                  <a:schemeClr val="tx1">
                    <a:tint val="75000"/>
                  </a:schemeClr>
                </a:solidFill>
              </a:defRPr>
            </a:lvl6pPr>
            <a:lvl7pPr marL="2743200" indent="0">
              <a:buNone/>
              <a:defRPr sz="1600">
                <a:solidFill>
                  <a:schemeClr val="tx1">
                    <a:tint val="75000"/>
                  </a:schemeClr>
                </a:solidFill>
              </a:defRPr>
            </a:lvl7pPr>
            <a:lvl8pPr marL="3200400" indent="0">
              <a:buNone/>
              <a:defRPr sz="1600">
                <a:solidFill>
                  <a:schemeClr val="tx1">
                    <a:tint val="75000"/>
                  </a:schemeClr>
                </a:solidFill>
              </a:defRPr>
            </a:lvl8pPr>
            <a:lvl9pPr marL="3657600" indent="0">
              <a:buNone/>
              <a:defRPr sz="1600">
                <a:solidFill>
                  <a:schemeClr val="tx1">
                    <a:tint val="75000"/>
                  </a:schemeClr>
                </a:solidFill>
              </a:defRPr>
            </a:lvl9pPr>
          </a:lstStyle>
          <a:p>
            <a:pPr lvl="0"/>
            <a:r>
              <a:rPr lang="en-GB"/>
              <a:t>Click to edit Master text styles</a:t>
            </a:r>
          </a:p>
        </p:txBody>
      </p:sp>
      <p:sp>
        <p:nvSpPr>
          <p:cNvPr id="4" name="Date Placeholder 3">
            <a:extLst>
              <a:ext uri="{FF2B5EF4-FFF2-40B4-BE49-F238E27FC236}">
                <a16:creationId xmlns:a16="http://schemas.microsoft.com/office/drawing/2014/main" id="{972EF5F5-AF67-4321-B445-AD09225165FD}"/>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5" name="Footer Placeholder 4">
            <a:extLst>
              <a:ext uri="{FF2B5EF4-FFF2-40B4-BE49-F238E27FC236}">
                <a16:creationId xmlns:a16="http://schemas.microsoft.com/office/drawing/2014/main" id="{322D39A4-BE8F-7954-5F8C-94F9A59973F8}"/>
              </a:ext>
            </a:extLst>
          </p:cNvPr>
          <p:cNvSpPr>
            <a:spLocks noGrp="1"/>
          </p:cNvSpPr>
          <p:nvPr>
            <p:ph type="ftr" sz="quarter" idx="11"/>
          </p:nvPr>
        </p:nvSpPr>
        <p:spPr/>
        <p:txBody>
          <a:bodyPr/>
          <a:lstStyle/>
          <a:p>
            <a:endParaRPr lang="en-NL"/>
          </a:p>
        </p:txBody>
      </p:sp>
      <p:sp>
        <p:nvSpPr>
          <p:cNvPr id="6" name="Slide Number Placeholder 5">
            <a:extLst>
              <a:ext uri="{FF2B5EF4-FFF2-40B4-BE49-F238E27FC236}">
                <a16:creationId xmlns:a16="http://schemas.microsoft.com/office/drawing/2014/main" id="{78938DED-8028-7AA4-F5F6-AFAAC6973F7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82865058"/>
      </p:ext>
    </p:extLst>
  </p:cSld>
  <p:clrMapOvr>
    <a:masterClrMapping/>
  </p:clrMapOvr>
</p:sldLayout>
</file>

<file path=ppt/slideLayouts/slideLayout4.xml><?xml version="1.0" encoding="utf-8"?>
<p:sldLayout xmlns:a="http://schemas.openxmlformats.org/drawingml/2006/main" xmlns:r="http://schemas.openxmlformats.org/officeDocument/2006/relationships" xmlns:p="http://schemas.openxmlformats.org/presentationml/2006/main" type="twoObj" preserve="1">
  <p:cSld name="Two Content">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434FAD9-27D9-21B5-1909-6CF00C8A8FA9}"/>
              </a:ext>
            </a:extLst>
          </p:cNvPr>
          <p:cNvSpPr>
            <a:spLocks noGrp="1"/>
          </p:cNvSpPr>
          <p:nvPr>
            <p:ph type="title"/>
          </p:nvPr>
        </p:nvSpPr>
        <p:spPr/>
        <p:txBody>
          <a:bodyPr/>
          <a:lstStyle/>
          <a:p>
            <a:r>
              <a:rPr lang="en-GB"/>
              <a:t>Click to edit Master title style</a:t>
            </a:r>
            <a:endParaRPr lang="en-NL"/>
          </a:p>
        </p:txBody>
      </p:sp>
      <p:sp>
        <p:nvSpPr>
          <p:cNvPr id="3" name="Content Placeholder 2">
            <a:extLst>
              <a:ext uri="{FF2B5EF4-FFF2-40B4-BE49-F238E27FC236}">
                <a16:creationId xmlns:a16="http://schemas.microsoft.com/office/drawing/2014/main" id="{F768A930-664D-95FF-2CE9-88211EA943BF}"/>
              </a:ext>
            </a:extLst>
          </p:cNvPr>
          <p:cNvSpPr>
            <a:spLocks noGrp="1"/>
          </p:cNvSpPr>
          <p:nvPr>
            <p:ph sz="half" idx="1"/>
          </p:nvPr>
        </p:nvSpPr>
        <p:spPr>
          <a:xfrm>
            <a:off x="838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Content Placeholder 3">
            <a:extLst>
              <a:ext uri="{FF2B5EF4-FFF2-40B4-BE49-F238E27FC236}">
                <a16:creationId xmlns:a16="http://schemas.microsoft.com/office/drawing/2014/main" id="{FFD92B32-F073-E465-5B00-9AAF08F3F126}"/>
              </a:ext>
            </a:extLst>
          </p:cNvPr>
          <p:cNvSpPr>
            <a:spLocks noGrp="1"/>
          </p:cNvSpPr>
          <p:nvPr>
            <p:ph sz="half" idx="2"/>
          </p:nvPr>
        </p:nvSpPr>
        <p:spPr>
          <a:xfrm>
            <a:off x="6172200" y="1825625"/>
            <a:ext cx="5181600" cy="435133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Date Placeholder 4">
            <a:extLst>
              <a:ext uri="{FF2B5EF4-FFF2-40B4-BE49-F238E27FC236}">
                <a16:creationId xmlns:a16="http://schemas.microsoft.com/office/drawing/2014/main" id="{E97347C7-7866-3CF6-2252-37AD7C122AFD}"/>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6" name="Footer Placeholder 5">
            <a:extLst>
              <a:ext uri="{FF2B5EF4-FFF2-40B4-BE49-F238E27FC236}">
                <a16:creationId xmlns:a16="http://schemas.microsoft.com/office/drawing/2014/main" id="{50105525-B95F-004E-8322-FF20EF369044}"/>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08A43448-2B6C-1E6E-6FF1-79D03EA50595}"/>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488496172"/>
      </p:ext>
    </p:extLst>
  </p:cSld>
  <p:clrMapOvr>
    <a:masterClrMapping/>
  </p:clrMapOvr>
</p:sldLayout>
</file>

<file path=ppt/slideLayouts/slideLayout5.xml><?xml version="1.0" encoding="utf-8"?>
<p:sldLayout xmlns:a="http://schemas.openxmlformats.org/drawingml/2006/main" xmlns:r="http://schemas.openxmlformats.org/officeDocument/2006/relationships" xmlns:p="http://schemas.openxmlformats.org/presentationml/2006/main" type="twoTxTwoObj" preserve="1">
  <p:cSld name="Comparis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1EEBFDC9-9033-6CF2-BFC5-5C45020161AE}"/>
              </a:ext>
            </a:extLst>
          </p:cNvPr>
          <p:cNvSpPr>
            <a:spLocks noGrp="1"/>
          </p:cNvSpPr>
          <p:nvPr>
            <p:ph type="title"/>
          </p:nvPr>
        </p:nvSpPr>
        <p:spPr>
          <a:xfrm>
            <a:off x="839788" y="365125"/>
            <a:ext cx="10515600" cy="1325563"/>
          </a:xfrm>
        </p:spPr>
        <p:txBody>
          <a:bodyPr/>
          <a:lstStyle/>
          <a:p>
            <a:r>
              <a:rPr lang="en-GB"/>
              <a:t>Click to edit Master title style</a:t>
            </a:r>
            <a:endParaRPr lang="en-NL"/>
          </a:p>
        </p:txBody>
      </p:sp>
      <p:sp>
        <p:nvSpPr>
          <p:cNvPr id="3" name="Text Placeholder 2">
            <a:extLst>
              <a:ext uri="{FF2B5EF4-FFF2-40B4-BE49-F238E27FC236}">
                <a16:creationId xmlns:a16="http://schemas.microsoft.com/office/drawing/2014/main" id="{72D78FCD-2FD1-ECE5-AFF1-B07642E0C0B5}"/>
              </a:ext>
            </a:extLst>
          </p:cNvPr>
          <p:cNvSpPr>
            <a:spLocks noGrp="1"/>
          </p:cNvSpPr>
          <p:nvPr>
            <p:ph type="body" idx="1"/>
          </p:nvPr>
        </p:nvSpPr>
        <p:spPr>
          <a:xfrm>
            <a:off x="839788" y="1681163"/>
            <a:ext cx="5157787"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4" name="Content Placeholder 3">
            <a:extLst>
              <a:ext uri="{FF2B5EF4-FFF2-40B4-BE49-F238E27FC236}">
                <a16:creationId xmlns:a16="http://schemas.microsoft.com/office/drawing/2014/main" id="{C4E143F5-2044-F6E1-2219-0B4AF18871E1}"/>
              </a:ext>
            </a:extLst>
          </p:cNvPr>
          <p:cNvSpPr>
            <a:spLocks noGrp="1"/>
          </p:cNvSpPr>
          <p:nvPr>
            <p:ph sz="half" idx="2"/>
          </p:nvPr>
        </p:nvSpPr>
        <p:spPr>
          <a:xfrm>
            <a:off x="839788" y="2505075"/>
            <a:ext cx="5157787"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5" name="Text Placeholder 4">
            <a:extLst>
              <a:ext uri="{FF2B5EF4-FFF2-40B4-BE49-F238E27FC236}">
                <a16:creationId xmlns:a16="http://schemas.microsoft.com/office/drawing/2014/main" id="{49843A77-05AE-3432-7FA2-4834DEDF0A7F}"/>
              </a:ext>
            </a:extLst>
          </p:cNvPr>
          <p:cNvSpPr>
            <a:spLocks noGrp="1"/>
          </p:cNvSpPr>
          <p:nvPr>
            <p:ph type="body" sz="quarter" idx="3"/>
          </p:nvPr>
        </p:nvSpPr>
        <p:spPr>
          <a:xfrm>
            <a:off x="6172200" y="1681163"/>
            <a:ext cx="5183188" cy="823912"/>
          </a:xfrm>
        </p:spPr>
        <p:txBody>
          <a:bodyPr anchor="b"/>
          <a:lstStyle>
            <a:lvl1pPr marL="0" indent="0">
              <a:buNone/>
              <a:defRPr sz="2400" b="1"/>
            </a:lvl1pPr>
            <a:lvl2pPr marL="457200" indent="0">
              <a:buNone/>
              <a:defRPr sz="2000" b="1"/>
            </a:lvl2pPr>
            <a:lvl3pPr marL="914400" indent="0">
              <a:buNone/>
              <a:defRPr sz="1800" b="1"/>
            </a:lvl3pPr>
            <a:lvl4pPr marL="1371600" indent="0">
              <a:buNone/>
              <a:defRPr sz="1600" b="1"/>
            </a:lvl4pPr>
            <a:lvl5pPr marL="1828800" indent="0">
              <a:buNone/>
              <a:defRPr sz="1600" b="1"/>
            </a:lvl5pPr>
            <a:lvl6pPr marL="2286000" indent="0">
              <a:buNone/>
              <a:defRPr sz="1600" b="1"/>
            </a:lvl6pPr>
            <a:lvl7pPr marL="2743200" indent="0">
              <a:buNone/>
              <a:defRPr sz="1600" b="1"/>
            </a:lvl7pPr>
            <a:lvl8pPr marL="3200400" indent="0">
              <a:buNone/>
              <a:defRPr sz="1600" b="1"/>
            </a:lvl8pPr>
            <a:lvl9pPr marL="3657600" indent="0">
              <a:buNone/>
              <a:defRPr sz="1600" b="1"/>
            </a:lvl9pPr>
          </a:lstStyle>
          <a:p>
            <a:pPr lvl="0"/>
            <a:r>
              <a:rPr lang="en-GB"/>
              <a:t>Click to edit Master text styles</a:t>
            </a:r>
          </a:p>
        </p:txBody>
      </p:sp>
      <p:sp>
        <p:nvSpPr>
          <p:cNvPr id="6" name="Content Placeholder 5">
            <a:extLst>
              <a:ext uri="{FF2B5EF4-FFF2-40B4-BE49-F238E27FC236}">
                <a16:creationId xmlns:a16="http://schemas.microsoft.com/office/drawing/2014/main" id="{C5323AE9-4411-C4BA-5EAA-E692F66ABE41}"/>
              </a:ext>
            </a:extLst>
          </p:cNvPr>
          <p:cNvSpPr>
            <a:spLocks noGrp="1"/>
          </p:cNvSpPr>
          <p:nvPr>
            <p:ph sz="quarter" idx="4"/>
          </p:nvPr>
        </p:nvSpPr>
        <p:spPr>
          <a:xfrm>
            <a:off x="6172200" y="2505075"/>
            <a:ext cx="5183188" cy="3684588"/>
          </a:xfrm>
        </p:spPr>
        <p:txBody>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7" name="Date Placeholder 6">
            <a:extLst>
              <a:ext uri="{FF2B5EF4-FFF2-40B4-BE49-F238E27FC236}">
                <a16:creationId xmlns:a16="http://schemas.microsoft.com/office/drawing/2014/main" id="{4361153E-0BB6-BBE0-8D88-2F035B3CC97D}"/>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8" name="Footer Placeholder 7">
            <a:extLst>
              <a:ext uri="{FF2B5EF4-FFF2-40B4-BE49-F238E27FC236}">
                <a16:creationId xmlns:a16="http://schemas.microsoft.com/office/drawing/2014/main" id="{C230D3BC-6743-A10A-8690-E865797855C2}"/>
              </a:ext>
            </a:extLst>
          </p:cNvPr>
          <p:cNvSpPr>
            <a:spLocks noGrp="1"/>
          </p:cNvSpPr>
          <p:nvPr>
            <p:ph type="ftr" sz="quarter" idx="11"/>
          </p:nvPr>
        </p:nvSpPr>
        <p:spPr/>
        <p:txBody>
          <a:bodyPr/>
          <a:lstStyle/>
          <a:p>
            <a:endParaRPr lang="en-NL"/>
          </a:p>
        </p:txBody>
      </p:sp>
      <p:sp>
        <p:nvSpPr>
          <p:cNvPr id="9" name="Slide Number Placeholder 8">
            <a:extLst>
              <a:ext uri="{FF2B5EF4-FFF2-40B4-BE49-F238E27FC236}">
                <a16:creationId xmlns:a16="http://schemas.microsoft.com/office/drawing/2014/main" id="{A1CD43BA-08B6-41B7-FD95-9019C30BBE4D}"/>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346641871"/>
      </p:ext>
    </p:extLst>
  </p:cSld>
  <p:clrMapOvr>
    <a:masterClrMapping/>
  </p:clrMapOvr>
</p:sldLayout>
</file>

<file path=ppt/slideLayouts/slideLayout6.xml><?xml version="1.0" encoding="utf-8"?>
<p:sldLayout xmlns:a="http://schemas.openxmlformats.org/drawingml/2006/main" xmlns:r="http://schemas.openxmlformats.org/officeDocument/2006/relationships" xmlns:p="http://schemas.openxmlformats.org/presentationml/2006/main" type="titleOnly" preserve="1">
  <p:cSld name="Title Only">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A4515D5-D031-0D3D-B2F0-1EFB8E82B03C}"/>
              </a:ext>
            </a:extLst>
          </p:cNvPr>
          <p:cNvSpPr>
            <a:spLocks noGrp="1"/>
          </p:cNvSpPr>
          <p:nvPr>
            <p:ph type="title"/>
          </p:nvPr>
        </p:nvSpPr>
        <p:spPr/>
        <p:txBody>
          <a:bodyPr/>
          <a:lstStyle/>
          <a:p>
            <a:r>
              <a:rPr lang="en-GB"/>
              <a:t>Click to edit Master title style</a:t>
            </a:r>
            <a:endParaRPr lang="en-NL"/>
          </a:p>
        </p:txBody>
      </p:sp>
      <p:sp>
        <p:nvSpPr>
          <p:cNvPr id="3" name="Date Placeholder 2">
            <a:extLst>
              <a:ext uri="{FF2B5EF4-FFF2-40B4-BE49-F238E27FC236}">
                <a16:creationId xmlns:a16="http://schemas.microsoft.com/office/drawing/2014/main" id="{71FDF580-A32F-02C5-24C1-608FACCD855E}"/>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4" name="Footer Placeholder 3">
            <a:extLst>
              <a:ext uri="{FF2B5EF4-FFF2-40B4-BE49-F238E27FC236}">
                <a16:creationId xmlns:a16="http://schemas.microsoft.com/office/drawing/2014/main" id="{4A66DB2C-C288-3109-EBDF-A7C595771DE4}"/>
              </a:ext>
            </a:extLst>
          </p:cNvPr>
          <p:cNvSpPr>
            <a:spLocks noGrp="1"/>
          </p:cNvSpPr>
          <p:nvPr>
            <p:ph type="ftr" sz="quarter" idx="11"/>
          </p:nvPr>
        </p:nvSpPr>
        <p:spPr/>
        <p:txBody>
          <a:bodyPr/>
          <a:lstStyle/>
          <a:p>
            <a:endParaRPr lang="en-NL"/>
          </a:p>
        </p:txBody>
      </p:sp>
      <p:sp>
        <p:nvSpPr>
          <p:cNvPr id="5" name="Slide Number Placeholder 4">
            <a:extLst>
              <a:ext uri="{FF2B5EF4-FFF2-40B4-BE49-F238E27FC236}">
                <a16:creationId xmlns:a16="http://schemas.microsoft.com/office/drawing/2014/main" id="{50F948AA-1F2F-1EFA-2026-BD896606E256}"/>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1143392175"/>
      </p:ext>
    </p:extLst>
  </p:cSld>
  <p:clrMapOvr>
    <a:masterClrMapping/>
  </p:clrMapOvr>
</p:sldLayout>
</file>

<file path=ppt/slideLayouts/slideLayout7.xml><?xml version="1.0" encoding="utf-8"?>
<p:sldLayout xmlns:a="http://schemas.openxmlformats.org/drawingml/2006/main" xmlns:r="http://schemas.openxmlformats.org/officeDocument/2006/relationships" xmlns:p="http://schemas.openxmlformats.org/presentationml/2006/main" type="blank" preserve="1">
  <p:cSld name="Blank">
    <p:spTree>
      <p:nvGrpSpPr>
        <p:cNvPr id="1" name=""/>
        <p:cNvGrpSpPr/>
        <p:nvPr/>
      </p:nvGrpSpPr>
      <p:grpSpPr>
        <a:xfrm>
          <a:off x="0" y="0"/>
          <a:ext cx="0" cy="0"/>
          <a:chOff x="0" y="0"/>
          <a:chExt cx="0" cy="0"/>
        </a:xfrm>
      </p:grpSpPr>
      <p:sp>
        <p:nvSpPr>
          <p:cNvPr id="2" name="Date Placeholder 1">
            <a:extLst>
              <a:ext uri="{FF2B5EF4-FFF2-40B4-BE49-F238E27FC236}">
                <a16:creationId xmlns:a16="http://schemas.microsoft.com/office/drawing/2014/main" id="{4AF4D789-A86F-6E50-1FC9-EDE5E5E16266}"/>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3" name="Footer Placeholder 2">
            <a:extLst>
              <a:ext uri="{FF2B5EF4-FFF2-40B4-BE49-F238E27FC236}">
                <a16:creationId xmlns:a16="http://schemas.microsoft.com/office/drawing/2014/main" id="{4EC851D2-4F22-C098-7F8C-A9A0F4C718D1}"/>
              </a:ext>
            </a:extLst>
          </p:cNvPr>
          <p:cNvSpPr>
            <a:spLocks noGrp="1"/>
          </p:cNvSpPr>
          <p:nvPr>
            <p:ph type="ftr" sz="quarter" idx="11"/>
          </p:nvPr>
        </p:nvSpPr>
        <p:spPr/>
        <p:txBody>
          <a:bodyPr/>
          <a:lstStyle/>
          <a:p>
            <a:endParaRPr lang="en-NL"/>
          </a:p>
        </p:txBody>
      </p:sp>
      <p:sp>
        <p:nvSpPr>
          <p:cNvPr id="4" name="Slide Number Placeholder 3">
            <a:extLst>
              <a:ext uri="{FF2B5EF4-FFF2-40B4-BE49-F238E27FC236}">
                <a16:creationId xmlns:a16="http://schemas.microsoft.com/office/drawing/2014/main" id="{D37377A0-C121-CA16-F467-77B6814C9B23}"/>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711671882"/>
      </p:ext>
    </p:extLst>
  </p:cSld>
  <p:clrMapOvr>
    <a:masterClrMapping/>
  </p:clrMapOvr>
</p:sldLayout>
</file>

<file path=ppt/slideLayouts/slideLayout8.xml><?xml version="1.0" encoding="utf-8"?>
<p:sldLayout xmlns:a="http://schemas.openxmlformats.org/drawingml/2006/main" xmlns:r="http://schemas.openxmlformats.org/officeDocument/2006/relationships" xmlns:p="http://schemas.openxmlformats.org/presentationml/2006/main" type="objTx" preserve="1">
  <p:cSld name="Content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0C03AFBD-C12A-C5F0-A918-38F68BDCF3D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Content Placeholder 2">
            <a:extLst>
              <a:ext uri="{FF2B5EF4-FFF2-40B4-BE49-F238E27FC236}">
                <a16:creationId xmlns:a16="http://schemas.microsoft.com/office/drawing/2014/main" id="{35EFB043-0749-7434-301F-833715BC350D}"/>
              </a:ext>
            </a:extLst>
          </p:cNvPr>
          <p:cNvSpPr>
            <a:spLocks noGrp="1"/>
          </p:cNvSpPr>
          <p:nvPr>
            <p:ph idx="1"/>
          </p:nvPr>
        </p:nvSpPr>
        <p:spPr>
          <a:xfrm>
            <a:off x="5183188" y="987425"/>
            <a:ext cx="6172200" cy="4873625"/>
          </a:xfrm>
        </p:spPr>
        <p:txBody>
          <a:bodyPr/>
          <a:lstStyle>
            <a:lvl1pPr>
              <a:defRPr sz="3200"/>
            </a:lvl1pPr>
            <a:lvl2pPr>
              <a:defRPr sz="2800"/>
            </a:lvl2pPr>
            <a:lvl3pPr>
              <a:defRPr sz="2400"/>
            </a:lvl3pPr>
            <a:lvl4pPr>
              <a:defRPr sz="2000"/>
            </a:lvl4pPr>
            <a:lvl5pPr>
              <a:defRPr sz="2000"/>
            </a:lvl5pPr>
            <a:lvl6pPr>
              <a:defRPr sz="2000"/>
            </a:lvl6pPr>
            <a:lvl7pPr>
              <a:defRPr sz="2000"/>
            </a:lvl7pPr>
            <a:lvl8pPr>
              <a:defRPr sz="2000"/>
            </a:lvl8pPr>
            <a:lvl9pPr>
              <a:defRPr sz="2000"/>
            </a:lvl9p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Text Placeholder 3">
            <a:extLst>
              <a:ext uri="{FF2B5EF4-FFF2-40B4-BE49-F238E27FC236}">
                <a16:creationId xmlns:a16="http://schemas.microsoft.com/office/drawing/2014/main" id="{AAD12CEB-C439-601C-3D93-40C72E40E790}"/>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EE2F8851-0FD6-74FB-25A3-D27741672E23}"/>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6" name="Footer Placeholder 5">
            <a:extLst>
              <a:ext uri="{FF2B5EF4-FFF2-40B4-BE49-F238E27FC236}">
                <a16:creationId xmlns:a16="http://schemas.microsoft.com/office/drawing/2014/main" id="{C13707CA-45C4-1CBB-D66F-7A52C20F8D5F}"/>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64328461-C69F-1A4B-0264-3BBDD0CD75EB}"/>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475200965"/>
      </p:ext>
    </p:extLst>
  </p:cSld>
  <p:clrMapOvr>
    <a:masterClrMapping/>
  </p:clrMapOvr>
</p:sldLayout>
</file>

<file path=ppt/slideLayouts/slideLayout9.xml><?xml version="1.0" encoding="utf-8"?>
<p:sldLayout xmlns:a="http://schemas.openxmlformats.org/drawingml/2006/main" xmlns:r="http://schemas.openxmlformats.org/officeDocument/2006/relationships" xmlns:p="http://schemas.openxmlformats.org/presentationml/2006/main" type="picTx" preserve="1">
  <p:cSld name="Picture with Caption">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85D7892A-8957-6975-FF3F-C64EAFA5BF8C}"/>
              </a:ext>
            </a:extLst>
          </p:cNvPr>
          <p:cNvSpPr>
            <a:spLocks noGrp="1"/>
          </p:cNvSpPr>
          <p:nvPr>
            <p:ph type="title"/>
          </p:nvPr>
        </p:nvSpPr>
        <p:spPr>
          <a:xfrm>
            <a:off x="839788" y="457200"/>
            <a:ext cx="3932237" cy="1600200"/>
          </a:xfrm>
        </p:spPr>
        <p:txBody>
          <a:bodyPr anchor="b"/>
          <a:lstStyle>
            <a:lvl1pPr>
              <a:defRPr sz="3200"/>
            </a:lvl1pPr>
          </a:lstStyle>
          <a:p>
            <a:r>
              <a:rPr lang="en-GB"/>
              <a:t>Click to edit Master title style</a:t>
            </a:r>
            <a:endParaRPr lang="en-NL"/>
          </a:p>
        </p:txBody>
      </p:sp>
      <p:sp>
        <p:nvSpPr>
          <p:cNvPr id="3" name="Picture Placeholder 2">
            <a:extLst>
              <a:ext uri="{FF2B5EF4-FFF2-40B4-BE49-F238E27FC236}">
                <a16:creationId xmlns:a16="http://schemas.microsoft.com/office/drawing/2014/main" id="{1516744C-1E0D-191D-3D9B-8E1C86A2CC4A}"/>
              </a:ext>
            </a:extLst>
          </p:cNvPr>
          <p:cNvSpPr>
            <a:spLocks noGrp="1"/>
          </p:cNvSpPr>
          <p:nvPr>
            <p:ph type="pic" idx="1"/>
          </p:nvPr>
        </p:nvSpPr>
        <p:spPr>
          <a:xfrm>
            <a:off x="5183188" y="987425"/>
            <a:ext cx="6172200" cy="4873625"/>
          </a:xfrm>
        </p:spPr>
        <p:txBody>
          <a:bodyPr/>
          <a:lstStyle>
            <a:lvl1pPr marL="0" indent="0">
              <a:buNone/>
              <a:defRPr sz="3200"/>
            </a:lvl1pPr>
            <a:lvl2pPr marL="457200" indent="0">
              <a:buNone/>
              <a:defRPr sz="2800"/>
            </a:lvl2pPr>
            <a:lvl3pPr marL="914400" indent="0">
              <a:buNone/>
              <a:defRPr sz="2400"/>
            </a:lvl3pPr>
            <a:lvl4pPr marL="1371600" indent="0">
              <a:buNone/>
              <a:defRPr sz="2000"/>
            </a:lvl4pPr>
            <a:lvl5pPr marL="1828800" indent="0">
              <a:buNone/>
              <a:defRPr sz="2000"/>
            </a:lvl5pPr>
            <a:lvl6pPr marL="2286000" indent="0">
              <a:buNone/>
              <a:defRPr sz="2000"/>
            </a:lvl6pPr>
            <a:lvl7pPr marL="2743200" indent="0">
              <a:buNone/>
              <a:defRPr sz="2000"/>
            </a:lvl7pPr>
            <a:lvl8pPr marL="3200400" indent="0">
              <a:buNone/>
              <a:defRPr sz="2000"/>
            </a:lvl8pPr>
            <a:lvl9pPr marL="3657600" indent="0">
              <a:buNone/>
              <a:defRPr sz="2000"/>
            </a:lvl9pPr>
          </a:lstStyle>
          <a:p>
            <a:endParaRPr lang="en-NL"/>
          </a:p>
        </p:txBody>
      </p:sp>
      <p:sp>
        <p:nvSpPr>
          <p:cNvPr id="4" name="Text Placeholder 3">
            <a:extLst>
              <a:ext uri="{FF2B5EF4-FFF2-40B4-BE49-F238E27FC236}">
                <a16:creationId xmlns:a16="http://schemas.microsoft.com/office/drawing/2014/main" id="{E73A34FB-89BB-193C-3E56-1CAF4C7086A2}"/>
              </a:ext>
            </a:extLst>
          </p:cNvPr>
          <p:cNvSpPr>
            <a:spLocks noGrp="1"/>
          </p:cNvSpPr>
          <p:nvPr>
            <p:ph type="body" sz="half" idx="2"/>
          </p:nvPr>
        </p:nvSpPr>
        <p:spPr>
          <a:xfrm>
            <a:off x="839788" y="2057400"/>
            <a:ext cx="3932237" cy="3811588"/>
          </a:xfrm>
        </p:spPr>
        <p:txBody>
          <a:bodyPr/>
          <a:lstStyle>
            <a:lvl1pPr marL="0" indent="0">
              <a:buNone/>
              <a:defRPr sz="1600"/>
            </a:lvl1pPr>
            <a:lvl2pPr marL="457200" indent="0">
              <a:buNone/>
              <a:defRPr sz="1400"/>
            </a:lvl2pPr>
            <a:lvl3pPr marL="914400" indent="0">
              <a:buNone/>
              <a:defRPr sz="1200"/>
            </a:lvl3pPr>
            <a:lvl4pPr marL="1371600" indent="0">
              <a:buNone/>
              <a:defRPr sz="1000"/>
            </a:lvl4pPr>
            <a:lvl5pPr marL="1828800" indent="0">
              <a:buNone/>
              <a:defRPr sz="1000"/>
            </a:lvl5pPr>
            <a:lvl6pPr marL="2286000" indent="0">
              <a:buNone/>
              <a:defRPr sz="1000"/>
            </a:lvl6pPr>
            <a:lvl7pPr marL="2743200" indent="0">
              <a:buNone/>
              <a:defRPr sz="1000"/>
            </a:lvl7pPr>
            <a:lvl8pPr marL="3200400" indent="0">
              <a:buNone/>
              <a:defRPr sz="1000"/>
            </a:lvl8pPr>
            <a:lvl9pPr marL="3657600" indent="0">
              <a:buNone/>
              <a:defRPr sz="1000"/>
            </a:lvl9pPr>
          </a:lstStyle>
          <a:p>
            <a:pPr lvl="0"/>
            <a:r>
              <a:rPr lang="en-GB"/>
              <a:t>Click to edit Master text styles</a:t>
            </a:r>
          </a:p>
        </p:txBody>
      </p:sp>
      <p:sp>
        <p:nvSpPr>
          <p:cNvPr id="5" name="Date Placeholder 4">
            <a:extLst>
              <a:ext uri="{FF2B5EF4-FFF2-40B4-BE49-F238E27FC236}">
                <a16:creationId xmlns:a16="http://schemas.microsoft.com/office/drawing/2014/main" id="{C84FBA56-A27C-4E16-D0B4-E9CF6526654A}"/>
              </a:ext>
            </a:extLst>
          </p:cNvPr>
          <p:cNvSpPr>
            <a:spLocks noGrp="1"/>
          </p:cNvSpPr>
          <p:nvPr>
            <p:ph type="dt" sz="half" idx="10"/>
          </p:nvPr>
        </p:nvSpPr>
        <p:spPr/>
        <p:txBody>
          <a:bodyPr/>
          <a:lstStyle/>
          <a:p>
            <a:fld id="{036312D5-822B-8740-B54C-77E2E092FA1F}" type="datetimeFigureOut">
              <a:rPr lang="en-NL" smtClean="0"/>
              <a:t>02/10/2023</a:t>
            </a:fld>
            <a:endParaRPr lang="en-NL"/>
          </a:p>
        </p:txBody>
      </p:sp>
      <p:sp>
        <p:nvSpPr>
          <p:cNvPr id="6" name="Footer Placeholder 5">
            <a:extLst>
              <a:ext uri="{FF2B5EF4-FFF2-40B4-BE49-F238E27FC236}">
                <a16:creationId xmlns:a16="http://schemas.microsoft.com/office/drawing/2014/main" id="{EAA87387-951C-03B9-783D-29DE16486225}"/>
              </a:ext>
            </a:extLst>
          </p:cNvPr>
          <p:cNvSpPr>
            <a:spLocks noGrp="1"/>
          </p:cNvSpPr>
          <p:nvPr>
            <p:ph type="ftr" sz="quarter" idx="11"/>
          </p:nvPr>
        </p:nvSpPr>
        <p:spPr/>
        <p:txBody>
          <a:bodyPr/>
          <a:lstStyle/>
          <a:p>
            <a:endParaRPr lang="en-NL"/>
          </a:p>
        </p:txBody>
      </p:sp>
      <p:sp>
        <p:nvSpPr>
          <p:cNvPr id="7" name="Slide Number Placeholder 6">
            <a:extLst>
              <a:ext uri="{FF2B5EF4-FFF2-40B4-BE49-F238E27FC236}">
                <a16:creationId xmlns:a16="http://schemas.microsoft.com/office/drawing/2014/main" id="{1F737870-CF00-196D-09DB-F84E935F66CB}"/>
              </a:ext>
            </a:extLst>
          </p:cNvPr>
          <p:cNvSpPr>
            <a:spLocks noGrp="1"/>
          </p:cNvSpPr>
          <p:nvPr>
            <p:ph type="sldNum" sz="quarter" idx="12"/>
          </p:nvPr>
        </p:nvSpPr>
        <p:spPr/>
        <p:txBody>
          <a:bodyPr/>
          <a:lstStyle/>
          <a:p>
            <a:fld id="{87DF3AA8-920A-E443-B887-B02FCB11D8F7}" type="slidenum">
              <a:rPr lang="en-NL" smtClean="0"/>
              <a:t>‹#›</a:t>
            </a:fld>
            <a:endParaRPr lang="en-NL"/>
          </a:p>
        </p:txBody>
      </p:sp>
    </p:spTree>
    <p:extLst>
      <p:ext uri="{BB962C8B-B14F-4D97-AF65-F5344CB8AC3E}">
        <p14:creationId xmlns:p14="http://schemas.microsoft.com/office/powerpoint/2010/main" val="2137901844"/>
      </p:ext>
    </p:extLst>
  </p:cSld>
  <p:clrMapOvr>
    <a:masterClrMapping/>
  </p:clrMapOvr>
</p:sldLayout>
</file>

<file path=ppt/slideMasters/_rels/slideMaster1.xml.rels><?xml version="1.0" encoding="UTF-8" standalone="yes"?>
<Relationships xmlns="http://schemas.openxmlformats.org/package/2006/relationships"><Relationship Id="rId8" Type="http://schemas.openxmlformats.org/officeDocument/2006/relationships/slideLayout" Target="../slideLayouts/slideLayout8.xml"/><Relationship Id="rId3" Type="http://schemas.openxmlformats.org/officeDocument/2006/relationships/slideLayout" Target="../slideLayouts/slideLayout3.xml"/><Relationship Id="rId7" Type="http://schemas.openxmlformats.org/officeDocument/2006/relationships/slideLayout" Target="../slideLayouts/slideLayout7.xml"/><Relationship Id="rId12" Type="http://schemas.openxmlformats.org/officeDocument/2006/relationships/theme" Target="../theme/theme1.xml"/><Relationship Id="rId2" Type="http://schemas.openxmlformats.org/officeDocument/2006/relationships/slideLayout" Target="../slideLayouts/slideLayout2.xml"/><Relationship Id="rId1" Type="http://schemas.openxmlformats.org/officeDocument/2006/relationships/slideLayout" Target="../slideLayouts/slideLayout1.xml"/><Relationship Id="rId6" Type="http://schemas.openxmlformats.org/officeDocument/2006/relationships/slideLayout" Target="../slideLayouts/slideLayout6.xml"/><Relationship Id="rId11" Type="http://schemas.openxmlformats.org/officeDocument/2006/relationships/slideLayout" Target="../slideLayouts/slideLayout11.xml"/><Relationship Id="rId5" Type="http://schemas.openxmlformats.org/officeDocument/2006/relationships/slideLayout" Target="../slideLayouts/slideLayout5.xml"/><Relationship Id="rId10" Type="http://schemas.openxmlformats.org/officeDocument/2006/relationships/slideLayout" Target="../slideLayouts/slideLayout10.xml"/><Relationship Id="rId4" Type="http://schemas.openxmlformats.org/officeDocument/2006/relationships/slideLayout" Target="../slideLayouts/slideLayout4.xml"/><Relationship Id="rId9" Type="http://schemas.openxmlformats.org/officeDocument/2006/relationships/slideLayout" Target="../slideLayouts/slideLayout9.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Title Placeholder 1">
            <a:extLst>
              <a:ext uri="{FF2B5EF4-FFF2-40B4-BE49-F238E27FC236}">
                <a16:creationId xmlns:a16="http://schemas.microsoft.com/office/drawing/2014/main" id="{9DED2E98-0575-3C81-EAB1-E4D0CAA1D771}"/>
              </a:ext>
            </a:extLst>
          </p:cNvPr>
          <p:cNvSpPr>
            <a:spLocks noGrp="1"/>
          </p:cNvSpPr>
          <p:nvPr>
            <p:ph type="title"/>
          </p:nvPr>
        </p:nvSpPr>
        <p:spPr>
          <a:xfrm>
            <a:off x="838200" y="365125"/>
            <a:ext cx="10515600" cy="1325563"/>
          </a:xfrm>
          <a:prstGeom prst="rect">
            <a:avLst/>
          </a:prstGeom>
        </p:spPr>
        <p:txBody>
          <a:bodyPr vert="horz" lIns="91440" tIns="45720" rIns="91440" bIns="45720" rtlCol="0" anchor="ctr">
            <a:normAutofit/>
          </a:bodyPr>
          <a:lstStyle/>
          <a:p>
            <a:r>
              <a:rPr lang="en-GB"/>
              <a:t>Click to edit Master title style</a:t>
            </a:r>
            <a:endParaRPr lang="en-NL"/>
          </a:p>
        </p:txBody>
      </p:sp>
      <p:sp>
        <p:nvSpPr>
          <p:cNvPr id="3" name="Text Placeholder 2">
            <a:extLst>
              <a:ext uri="{FF2B5EF4-FFF2-40B4-BE49-F238E27FC236}">
                <a16:creationId xmlns:a16="http://schemas.microsoft.com/office/drawing/2014/main" id="{03FBA5A9-EE24-173D-1504-68B144F08802}"/>
              </a:ext>
            </a:extLst>
          </p:cNvPr>
          <p:cNvSpPr>
            <a:spLocks noGrp="1"/>
          </p:cNvSpPr>
          <p:nvPr>
            <p:ph type="body" idx="1"/>
          </p:nvPr>
        </p:nvSpPr>
        <p:spPr>
          <a:xfrm>
            <a:off x="838200" y="1825625"/>
            <a:ext cx="10515600" cy="4351338"/>
          </a:xfrm>
          <a:prstGeom prst="rect">
            <a:avLst/>
          </a:prstGeom>
        </p:spPr>
        <p:txBody>
          <a:bodyPr vert="horz" lIns="91440" tIns="45720" rIns="91440" bIns="45720" rtlCol="0">
            <a:normAutofit/>
          </a:bodyPr>
          <a:lstStyle/>
          <a:p>
            <a:pPr lvl="0"/>
            <a:r>
              <a:rPr lang="en-GB"/>
              <a:t>Click to edit Master text styles</a:t>
            </a:r>
          </a:p>
          <a:p>
            <a:pPr lvl="1"/>
            <a:r>
              <a:rPr lang="en-GB"/>
              <a:t>Second level</a:t>
            </a:r>
          </a:p>
          <a:p>
            <a:pPr lvl="2"/>
            <a:r>
              <a:rPr lang="en-GB"/>
              <a:t>Third level</a:t>
            </a:r>
          </a:p>
          <a:p>
            <a:pPr lvl="3"/>
            <a:r>
              <a:rPr lang="en-GB"/>
              <a:t>Fourth level</a:t>
            </a:r>
          </a:p>
          <a:p>
            <a:pPr lvl="4"/>
            <a:r>
              <a:rPr lang="en-GB"/>
              <a:t>Fifth level</a:t>
            </a:r>
            <a:endParaRPr lang="en-NL"/>
          </a:p>
        </p:txBody>
      </p:sp>
      <p:sp>
        <p:nvSpPr>
          <p:cNvPr id="4" name="Date Placeholder 3">
            <a:extLst>
              <a:ext uri="{FF2B5EF4-FFF2-40B4-BE49-F238E27FC236}">
                <a16:creationId xmlns:a16="http://schemas.microsoft.com/office/drawing/2014/main" id="{63E42A98-EC45-9409-8E1A-F90A0455792C}"/>
              </a:ext>
            </a:extLst>
          </p:cNvPr>
          <p:cNvSpPr>
            <a:spLocks noGrp="1"/>
          </p:cNvSpPr>
          <p:nvPr>
            <p:ph type="dt" sz="half" idx="2"/>
          </p:nvPr>
        </p:nvSpPr>
        <p:spPr>
          <a:xfrm>
            <a:off x="838200" y="6356350"/>
            <a:ext cx="2743200" cy="365125"/>
          </a:xfrm>
          <a:prstGeom prst="rect">
            <a:avLst/>
          </a:prstGeom>
        </p:spPr>
        <p:txBody>
          <a:bodyPr vert="horz" lIns="91440" tIns="45720" rIns="91440" bIns="45720" rtlCol="0" anchor="ctr"/>
          <a:lstStyle>
            <a:lvl1pPr algn="l">
              <a:defRPr sz="1200">
                <a:solidFill>
                  <a:schemeClr val="tx1">
                    <a:tint val="75000"/>
                  </a:schemeClr>
                </a:solidFill>
              </a:defRPr>
            </a:lvl1pPr>
          </a:lstStyle>
          <a:p>
            <a:fld id="{036312D5-822B-8740-B54C-77E2E092FA1F}" type="datetimeFigureOut">
              <a:rPr lang="en-NL" smtClean="0"/>
              <a:t>02/10/2023</a:t>
            </a:fld>
            <a:endParaRPr lang="en-NL"/>
          </a:p>
        </p:txBody>
      </p:sp>
      <p:sp>
        <p:nvSpPr>
          <p:cNvPr id="5" name="Footer Placeholder 4">
            <a:extLst>
              <a:ext uri="{FF2B5EF4-FFF2-40B4-BE49-F238E27FC236}">
                <a16:creationId xmlns:a16="http://schemas.microsoft.com/office/drawing/2014/main" id="{5DE6B70A-D917-5B98-A131-B85E9AA797B0}"/>
              </a:ext>
            </a:extLst>
          </p:cNvPr>
          <p:cNvSpPr>
            <a:spLocks noGrp="1"/>
          </p:cNvSpPr>
          <p:nvPr>
            <p:ph type="ftr" sz="quarter" idx="3"/>
          </p:nvPr>
        </p:nvSpPr>
        <p:spPr>
          <a:xfrm>
            <a:off x="4038600" y="6356350"/>
            <a:ext cx="4114800" cy="365125"/>
          </a:xfrm>
          <a:prstGeom prst="rect">
            <a:avLst/>
          </a:prstGeom>
        </p:spPr>
        <p:txBody>
          <a:bodyPr vert="horz" lIns="91440" tIns="45720" rIns="91440" bIns="45720" rtlCol="0" anchor="ctr"/>
          <a:lstStyle>
            <a:lvl1pPr algn="ctr">
              <a:defRPr sz="1200">
                <a:solidFill>
                  <a:schemeClr val="tx1">
                    <a:tint val="75000"/>
                  </a:schemeClr>
                </a:solidFill>
              </a:defRPr>
            </a:lvl1pPr>
          </a:lstStyle>
          <a:p>
            <a:endParaRPr lang="en-NL"/>
          </a:p>
        </p:txBody>
      </p:sp>
      <p:sp>
        <p:nvSpPr>
          <p:cNvPr id="6" name="Slide Number Placeholder 5">
            <a:extLst>
              <a:ext uri="{FF2B5EF4-FFF2-40B4-BE49-F238E27FC236}">
                <a16:creationId xmlns:a16="http://schemas.microsoft.com/office/drawing/2014/main" id="{5E3B3144-4557-8CAE-46BB-562F10D3CE93}"/>
              </a:ext>
            </a:extLst>
          </p:cNvPr>
          <p:cNvSpPr>
            <a:spLocks noGrp="1"/>
          </p:cNvSpPr>
          <p:nvPr>
            <p:ph type="sldNum" sz="quarter" idx="4"/>
          </p:nvPr>
        </p:nvSpPr>
        <p:spPr>
          <a:xfrm>
            <a:off x="8610600" y="6356350"/>
            <a:ext cx="2743200" cy="365125"/>
          </a:xfrm>
          <a:prstGeom prst="rect">
            <a:avLst/>
          </a:prstGeom>
        </p:spPr>
        <p:txBody>
          <a:bodyPr vert="horz" lIns="91440" tIns="45720" rIns="91440" bIns="45720" rtlCol="0" anchor="ctr"/>
          <a:lstStyle>
            <a:lvl1pPr algn="r">
              <a:defRPr sz="1200">
                <a:solidFill>
                  <a:schemeClr val="tx1">
                    <a:tint val="75000"/>
                  </a:schemeClr>
                </a:solidFill>
              </a:defRPr>
            </a:lvl1pPr>
          </a:lstStyle>
          <a:p>
            <a:fld id="{87DF3AA8-920A-E443-B887-B02FCB11D8F7}" type="slidenum">
              <a:rPr lang="en-NL" smtClean="0"/>
              <a:t>‹#›</a:t>
            </a:fld>
            <a:endParaRPr lang="en-NL"/>
          </a:p>
        </p:txBody>
      </p:sp>
    </p:spTree>
    <p:extLst>
      <p:ext uri="{BB962C8B-B14F-4D97-AF65-F5344CB8AC3E}">
        <p14:creationId xmlns:p14="http://schemas.microsoft.com/office/powerpoint/2010/main" val="604242136"/>
      </p:ext>
    </p:extLst>
  </p:cSld>
  <p:clrMap bg1="lt1" tx1="dk1" bg2="lt2" tx2="dk2" accent1="accent1" accent2="accent2" accent3="accent3" accent4="accent4" accent5="accent5" accent6="accent6" hlink="hlink" folHlink="folHlink"/>
  <p:sldLayoutIdLst>
    <p:sldLayoutId id="2147483649" r:id="rId1"/>
    <p:sldLayoutId id="2147483650" r:id="rId2"/>
    <p:sldLayoutId id="2147483651" r:id="rId3"/>
    <p:sldLayoutId id="2147483652" r:id="rId4"/>
    <p:sldLayoutId id="2147483653" r:id="rId5"/>
    <p:sldLayoutId id="2147483654" r:id="rId6"/>
    <p:sldLayoutId id="2147483655" r:id="rId7"/>
    <p:sldLayoutId id="2147483656" r:id="rId8"/>
    <p:sldLayoutId id="2147483657" r:id="rId9"/>
    <p:sldLayoutId id="2147483658" r:id="rId10"/>
    <p:sldLayoutId id="2147483659" r:id="rId11"/>
  </p:sldLayoutIdLst>
  <p:txStyles>
    <p:titleStyle>
      <a:lvl1pPr algn="l" defTabSz="914400" rtl="0" eaLnBrk="1" latinLnBrk="0" hangingPunct="1">
        <a:lnSpc>
          <a:spcPct val="90000"/>
        </a:lnSpc>
        <a:spcBef>
          <a:spcPct val="0"/>
        </a:spcBef>
        <a:buNone/>
        <a:defRPr sz="4400" kern="1200">
          <a:solidFill>
            <a:schemeClr val="tx1"/>
          </a:solidFill>
          <a:latin typeface="+mj-lt"/>
          <a:ea typeface="+mj-ea"/>
          <a:cs typeface="+mj-cs"/>
        </a:defRPr>
      </a:lvl1pPr>
    </p:titleStyle>
    <p:bodyStyle>
      <a:lvl1pPr marL="228600" indent="-228600" algn="l" defTabSz="914400" rtl="0" eaLnBrk="1" latinLnBrk="0" hangingPunct="1">
        <a:lnSpc>
          <a:spcPct val="90000"/>
        </a:lnSpc>
        <a:spcBef>
          <a:spcPts val="1000"/>
        </a:spcBef>
        <a:buFont typeface="Arial" panose="020B0604020202020204" pitchFamily="34" charset="0"/>
        <a:buChar char="•"/>
        <a:defRPr sz="2800" kern="1200">
          <a:solidFill>
            <a:schemeClr val="tx1"/>
          </a:solidFill>
          <a:latin typeface="+mn-lt"/>
          <a:ea typeface="+mn-ea"/>
          <a:cs typeface="+mn-cs"/>
        </a:defRPr>
      </a:lvl1pPr>
      <a:lvl2pPr marL="685800" indent="-228600" algn="l" defTabSz="914400" rtl="0" eaLnBrk="1" latinLnBrk="0" hangingPunct="1">
        <a:lnSpc>
          <a:spcPct val="90000"/>
        </a:lnSpc>
        <a:spcBef>
          <a:spcPts val="500"/>
        </a:spcBef>
        <a:buFont typeface="Arial" panose="020B0604020202020204" pitchFamily="34" charset="0"/>
        <a:buChar char="•"/>
        <a:defRPr sz="2400" kern="1200">
          <a:solidFill>
            <a:schemeClr val="tx1"/>
          </a:solidFill>
          <a:latin typeface="+mn-lt"/>
          <a:ea typeface="+mn-ea"/>
          <a:cs typeface="+mn-cs"/>
        </a:defRPr>
      </a:lvl2pPr>
      <a:lvl3pPr marL="1143000" indent="-228600" algn="l" defTabSz="914400" rtl="0" eaLnBrk="1" latinLnBrk="0" hangingPunct="1">
        <a:lnSpc>
          <a:spcPct val="90000"/>
        </a:lnSpc>
        <a:spcBef>
          <a:spcPts val="500"/>
        </a:spcBef>
        <a:buFont typeface="Arial" panose="020B0604020202020204" pitchFamily="34" charset="0"/>
        <a:buChar char="•"/>
        <a:defRPr sz="2000" kern="1200">
          <a:solidFill>
            <a:schemeClr val="tx1"/>
          </a:solidFill>
          <a:latin typeface="+mn-lt"/>
          <a:ea typeface="+mn-ea"/>
          <a:cs typeface="+mn-cs"/>
        </a:defRPr>
      </a:lvl3pPr>
      <a:lvl4pPr marL="1600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4pPr>
      <a:lvl5pPr marL="20574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5pPr>
      <a:lvl6pPr marL="25146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6pPr>
      <a:lvl7pPr marL="29718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7pPr>
      <a:lvl8pPr marL="34290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8pPr>
      <a:lvl9pPr marL="3886200" indent="-228600" algn="l" defTabSz="914400" rtl="0" eaLnBrk="1" latinLnBrk="0" hangingPunct="1">
        <a:lnSpc>
          <a:spcPct val="90000"/>
        </a:lnSpc>
        <a:spcBef>
          <a:spcPts val="500"/>
        </a:spcBef>
        <a:buFont typeface="Arial" panose="020B0604020202020204" pitchFamily="34" charset="0"/>
        <a:buChar char="•"/>
        <a:defRPr sz="1800" kern="1200">
          <a:solidFill>
            <a:schemeClr val="tx1"/>
          </a:solidFill>
          <a:latin typeface="+mn-lt"/>
          <a:ea typeface="+mn-ea"/>
          <a:cs typeface="+mn-cs"/>
        </a:defRPr>
      </a:lvl9pPr>
    </p:bodyStyle>
    <p:otherStyle>
      <a:defPPr>
        <a:defRPr lang="en-NL"/>
      </a:defPPr>
      <a:lvl1pPr marL="0" algn="l" defTabSz="914400" rtl="0" eaLnBrk="1" latinLnBrk="0" hangingPunct="1">
        <a:defRPr sz="1800" kern="1200">
          <a:solidFill>
            <a:schemeClr val="tx1"/>
          </a:solidFill>
          <a:latin typeface="+mn-lt"/>
          <a:ea typeface="+mn-ea"/>
          <a:cs typeface="+mn-cs"/>
        </a:defRPr>
      </a:lvl1pPr>
      <a:lvl2pPr marL="457200" algn="l" defTabSz="914400" rtl="0" eaLnBrk="1" latinLnBrk="0" hangingPunct="1">
        <a:defRPr sz="1800" kern="1200">
          <a:solidFill>
            <a:schemeClr val="tx1"/>
          </a:solidFill>
          <a:latin typeface="+mn-lt"/>
          <a:ea typeface="+mn-ea"/>
          <a:cs typeface="+mn-cs"/>
        </a:defRPr>
      </a:lvl2pPr>
      <a:lvl3pPr marL="914400" algn="l" defTabSz="914400" rtl="0" eaLnBrk="1" latinLnBrk="0" hangingPunct="1">
        <a:defRPr sz="1800" kern="1200">
          <a:solidFill>
            <a:schemeClr val="tx1"/>
          </a:solidFill>
          <a:latin typeface="+mn-lt"/>
          <a:ea typeface="+mn-ea"/>
          <a:cs typeface="+mn-cs"/>
        </a:defRPr>
      </a:lvl3pPr>
      <a:lvl4pPr marL="1371600" algn="l" defTabSz="914400" rtl="0" eaLnBrk="1" latinLnBrk="0" hangingPunct="1">
        <a:defRPr sz="1800" kern="1200">
          <a:solidFill>
            <a:schemeClr val="tx1"/>
          </a:solidFill>
          <a:latin typeface="+mn-lt"/>
          <a:ea typeface="+mn-ea"/>
          <a:cs typeface="+mn-cs"/>
        </a:defRPr>
      </a:lvl4pPr>
      <a:lvl5pPr marL="1828800" algn="l" defTabSz="914400" rtl="0" eaLnBrk="1" latinLnBrk="0" hangingPunct="1">
        <a:defRPr sz="1800" kern="1200">
          <a:solidFill>
            <a:schemeClr val="tx1"/>
          </a:solidFill>
          <a:latin typeface="+mn-lt"/>
          <a:ea typeface="+mn-ea"/>
          <a:cs typeface="+mn-cs"/>
        </a:defRPr>
      </a:lvl5pPr>
      <a:lvl6pPr marL="2286000" algn="l" defTabSz="914400" rtl="0" eaLnBrk="1" latinLnBrk="0" hangingPunct="1">
        <a:defRPr sz="1800" kern="1200">
          <a:solidFill>
            <a:schemeClr val="tx1"/>
          </a:solidFill>
          <a:latin typeface="+mn-lt"/>
          <a:ea typeface="+mn-ea"/>
          <a:cs typeface="+mn-cs"/>
        </a:defRPr>
      </a:lvl6pPr>
      <a:lvl7pPr marL="2743200" algn="l" defTabSz="914400" rtl="0" eaLnBrk="1" latinLnBrk="0" hangingPunct="1">
        <a:defRPr sz="1800" kern="1200">
          <a:solidFill>
            <a:schemeClr val="tx1"/>
          </a:solidFill>
          <a:latin typeface="+mn-lt"/>
          <a:ea typeface="+mn-ea"/>
          <a:cs typeface="+mn-cs"/>
        </a:defRPr>
      </a:lvl7pPr>
      <a:lvl8pPr marL="3200400" algn="l" defTabSz="914400" rtl="0" eaLnBrk="1" latinLnBrk="0" hangingPunct="1">
        <a:defRPr sz="1800" kern="1200">
          <a:solidFill>
            <a:schemeClr val="tx1"/>
          </a:solidFill>
          <a:latin typeface="+mn-lt"/>
          <a:ea typeface="+mn-ea"/>
          <a:cs typeface="+mn-cs"/>
        </a:defRPr>
      </a:lvl8pPr>
      <a:lvl9pPr marL="3657600" algn="l" defTabSz="9144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image" Target="../media/image1.png"/><Relationship Id="rId2" Type="http://schemas.openxmlformats.org/officeDocument/2006/relationships/notesSlide" Target="../notesSlides/notesSlide1.xml"/><Relationship Id="rId1" Type="http://schemas.openxmlformats.org/officeDocument/2006/relationships/slideLayout" Target="../slideLayouts/slideLayout2.xml"/><Relationship Id="rId6" Type="http://schemas.openxmlformats.org/officeDocument/2006/relationships/image" Target="../media/image4.svg"/><Relationship Id="rId5" Type="http://schemas.openxmlformats.org/officeDocument/2006/relationships/image" Target="../media/image3.png"/><Relationship Id="rId4" Type="http://schemas.openxmlformats.org/officeDocument/2006/relationships/image" Target="../media/image2.png"/></Relationships>
</file>

<file path=ppt/slides/_rels/slide2.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3.xml.rels><?xml version="1.0" encoding="UTF-8" standalone="yes"?>
<Relationships xmlns="http://schemas.openxmlformats.org/package/2006/relationships"><Relationship Id="rId3" Type="http://schemas.openxmlformats.org/officeDocument/2006/relationships/image" Target="../media/image10.png"/><Relationship Id="rId7" Type="http://schemas.openxmlformats.org/officeDocument/2006/relationships/hyperlink" Target="http://changingmarkets.org/wp-content/uploads/2021/07/SyntheticsAnonymous_FinalWeb.pdf" TargetMode="External"/><Relationship Id="rId2" Type="http://schemas.openxmlformats.org/officeDocument/2006/relationships/notesSlide" Target="../notesSlides/notesSlide3.xml"/><Relationship Id="rId1" Type="http://schemas.openxmlformats.org/officeDocument/2006/relationships/slideLayout" Target="../slideLayouts/slideLayout2.xml"/><Relationship Id="rId6" Type="http://schemas.openxmlformats.org/officeDocument/2006/relationships/hyperlink" Target="https://quantis.com/wp-content/uploads/2019/11/measuringfashion_globalimpactstudy_quantis_2018.pdf" TargetMode="External"/><Relationship Id="rId5" Type="http://schemas.openxmlformats.org/officeDocument/2006/relationships/hyperlink" Target="http://www.wrap.org.uk/" TargetMode="Externa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image" Target="../media/image10.png"/><Relationship Id="rId1" Type="http://schemas.openxmlformats.org/officeDocument/2006/relationships/slideLayout" Target="../slideLayouts/slideLayout2.xml"/><Relationship Id="rId4" Type="http://schemas.openxmlformats.org/officeDocument/2006/relationships/image" Target="../media/image13.svg"/></Relationships>
</file>

<file path=ppt/slides/_rels/slide5.xml.rels><?xml version="1.0" encoding="UTF-8" standalone="yes"?>
<Relationships xmlns="http://schemas.openxmlformats.org/package/2006/relationships"><Relationship Id="rId8" Type="http://schemas.openxmlformats.org/officeDocument/2006/relationships/image" Target="../media/image19.png"/><Relationship Id="rId3" Type="http://schemas.openxmlformats.org/officeDocument/2006/relationships/image" Target="../media/image10.png"/><Relationship Id="rId7" Type="http://schemas.openxmlformats.org/officeDocument/2006/relationships/image" Target="../media/image18.jpeg"/><Relationship Id="rId2" Type="http://schemas.openxmlformats.org/officeDocument/2006/relationships/image" Target="../media/image14.png"/><Relationship Id="rId1" Type="http://schemas.openxmlformats.org/officeDocument/2006/relationships/slideLayout" Target="../slideLayouts/slideLayout2.xml"/><Relationship Id="rId6" Type="http://schemas.openxmlformats.org/officeDocument/2006/relationships/image" Target="../media/image17.png"/><Relationship Id="rId5" Type="http://schemas.openxmlformats.org/officeDocument/2006/relationships/image" Target="../media/image16.png"/><Relationship Id="rId4" Type="http://schemas.openxmlformats.org/officeDocument/2006/relationships/image" Target="../media/image15.jpeg"/></Relationships>
</file>

<file path=ppt/slides/_rels/slide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20.png"/><Relationship Id="rId1" Type="http://schemas.openxmlformats.org/officeDocument/2006/relationships/slideLayout" Target="../slideLayouts/slideLayout2.xml"/><Relationship Id="rId5" Type="http://schemas.openxmlformats.org/officeDocument/2006/relationships/image" Target="../media/image23.png"/><Relationship Id="rId4" Type="http://schemas.openxmlformats.org/officeDocument/2006/relationships/image" Target="../media/image22.svg"/></Relationships>
</file>

<file path=ppt/slides/_rels/slide7.xml.rels><?xml version="1.0" encoding="UTF-8" standalone="yes"?>
<Relationships xmlns="http://schemas.openxmlformats.org/package/2006/relationships"><Relationship Id="rId3" Type="http://schemas.openxmlformats.org/officeDocument/2006/relationships/image" Target="../media/image5.png"/><Relationship Id="rId7" Type="http://schemas.openxmlformats.org/officeDocument/2006/relationships/image" Target="../media/image9.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6.png"/></Relationships>
</file>

<file path=ppt/slides/_rels/slide8.xml.rels><?xml version="1.0" encoding="UTF-8" standalone="yes"?>
<Relationships xmlns="http://schemas.openxmlformats.org/package/2006/relationships"><Relationship Id="rId2" Type="http://schemas.openxmlformats.org/officeDocument/2006/relationships/image" Target="../media/image1.png"/><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7F8A68F9-1B12-202F-3D82-4AFD44C625AE}"/>
              </a:ext>
            </a:extLst>
          </p:cNvPr>
          <p:cNvSpPr>
            <a:spLocks noGrp="1"/>
          </p:cNvSpPr>
          <p:nvPr>
            <p:ph type="title"/>
          </p:nvPr>
        </p:nvSpPr>
        <p:spPr/>
        <p:txBody>
          <a:bodyPr/>
          <a:lstStyle/>
          <a:p>
            <a:endParaRPr lang="en-NL"/>
          </a:p>
        </p:txBody>
      </p:sp>
      <p:pic>
        <p:nvPicPr>
          <p:cNvPr id="4" name="Tijdelijke aanduiding voor inhoud 4">
            <a:extLst>
              <a:ext uri="{FF2B5EF4-FFF2-40B4-BE49-F238E27FC236}">
                <a16:creationId xmlns:a16="http://schemas.microsoft.com/office/drawing/2014/main" id="{A00C09A7-E042-B5D1-A97C-906CDF5FE042}"/>
              </a:ext>
            </a:extLst>
          </p:cNvPr>
          <p:cNvPicPr>
            <a:picLocks noGrp="1" noChangeAspect="1"/>
          </p:cNvPicPr>
          <p:nvPr/>
        </p:nvPicPr>
        <p:blipFill>
          <a:blip r:embed="rId3"/>
          <a:stretch/>
        </p:blipFill>
        <p:spPr bwMode="auto">
          <a:xfrm>
            <a:off x="1" y="0"/>
            <a:ext cx="12191999" cy="6858000"/>
          </a:xfrm>
          <a:prstGeom prst="rect">
            <a:avLst/>
          </a:prstGeom>
        </p:spPr>
      </p:pic>
      <p:sp>
        <p:nvSpPr>
          <p:cNvPr id="5" name="TextBox 4">
            <a:extLst>
              <a:ext uri="{FF2B5EF4-FFF2-40B4-BE49-F238E27FC236}">
                <a16:creationId xmlns:a16="http://schemas.microsoft.com/office/drawing/2014/main" id="{492AEEC9-61D8-B075-CF1F-A5579A6B40F0}"/>
              </a:ext>
            </a:extLst>
          </p:cNvPr>
          <p:cNvSpPr txBox="1"/>
          <p:nvPr/>
        </p:nvSpPr>
        <p:spPr>
          <a:xfrm>
            <a:off x="-1" y="5735819"/>
            <a:ext cx="12191999" cy="1015663"/>
          </a:xfrm>
          <a:prstGeom prst="rect">
            <a:avLst/>
          </a:prstGeom>
          <a:noFill/>
        </p:spPr>
        <p:txBody>
          <a:bodyPr wrap="square" rtlCol="0">
            <a:spAutoFit/>
          </a:bodyPr>
          <a:lstStyle/>
          <a:p>
            <a:r>
              <a:rPr lang="en-GB" sz="6000" dirty="0">
                <a:solidFill>
                  <a:schemeClr val="bg1"/>
                </a:solidFill>
                <a:effectLst/>
                <a:latin typeface="FUCXED CAPS" pitchFamily="2" charset="77"/>
              </a:rPr>
              <a:t>    The role of fashion </a:t>
            </a:r>
            <a:endParaRPr lang="en-NL" sz="6000" dirty="0">
              <a:solidFill>
                <a:schemeClr val="bg1"/>
              </a:solidFill>
              <a:latin typeface="FUCXED CAPS" pitchFamily="2" charset="77"/>
            </a:endParaRPr>
          </a:p>
        </p:txBody>
      </p:sp>
      <p:pic>
        <p:nvPicPr>
          <p:cNvPr id="10" name="Content Placeholder 6" descr="A black and white clock with a world map&#10;&#10;Description automatically generated">
            <a:extLst>
              <a:ext uri="{FF2B5EF4-FFF2-40B4-BE49-F238E27FC236}">
                <a16:creationId xmlns:a16="http://schemas.microsoft.com/office/drawing/2014/main" id="{0999203F-99E9-8940-B149-49B0B2E74ECE}"/>
              </a:ext>
            </a:extLst>
          </p:cNvPr>
          <p:cNvPicPr>
            <a:picLocks noChangeAspect="1"/>
          </p:cNvPicPr>
          <p:nvPr/>
        </p:nvPicPr>
        <p:blipFill>
          <a:blip r:embed="rId4"/>
          <a:stretch>
            <a:fillRect/>
          </a:stretch>
        </p:blipFill>
        <p:spPr>
          <a:xfrm>
            <a:off x="6817617" y="-453727"/>
            <a:ext cx="5644206" cy="7525609"/>
          </a:xfrm>
          <a:prstGeom prst="rect">
            <a:avLst/>
          </a:prstGeom>
        </p:spPr>
      </p:pic>
      <p:sp>
        <p:nvSpPr>
          <p:cNvPr id="11" name="TextBox 10">
            <a:extLst>
              <a:ext uri="{FF2B5EF4-FFF2-40B4-BE49-F238E27FC236}">
                <a16:creationId xmlns:a16="http://schemas.microsoft.com/office/drawing/2014/main" id="{70A538D6-D936-9E43-0404-FDE72746B582}"/>
              </a:ext>
            </a:extLst>
          </p:cNvPr>
          <p:cNvSpPr txBox="1"/>
          <p:nvPr/>
        </p:nvSpPr>
        <p:spPr>
          <a:xfrm>
            <a:off x="534386" y="401784"/>
            <a:ext cx="7302884" cy="3631763"/>
          </a:xfrm>
          <a:prstGeom prst="rect">
            <a:avLst/>
          </a:prstGeom>
          <a:noFill/>
        </p:spPr>
        <p:txBody>
          <a:bodyPr wrap="square" rtlCol="0">
            <a:spAutoFit/>
          </a:bodyPr>
          <a:lstStyle/>
          <a:p>
            <a:r>
              <a:rPr lang="en-GB" sz="11500" dirty="0">
                <a:effectLst/>
                <a:latin typeface="FUCXED CAPS" pitchFamily="2" charset="77"/>
              </a:rPr>
              <a:t>Climate crisis</a:t>
            </a:r>
            <a:endParaRPr lang="en-NL" sz="11500" dirty="0">
              <a:latin typeface="FUCXED CAPS" pitchFamily="2" charset="77"/>
            </a:endParaRPr>
          </a:p>
        </p:txBody>
      </p:sp>
      <p:pic>
        <p:nvPicPr>
          <p:cNvPr id="15" name="Graphic 14">
            <a:extLst>
              <a:ext uri="{FF2B5EF4-FFF2-40B4-BE49-F238E27FC236}">
                <a16:creationId xmlns:a16="http://schemas.microsoft.com/office/drawing/2014/main" id="{88BC905F-CAE8-4EF7-5E82-CCC21FE0714D}"/>
              </a:ext>
            </a:extLst>
          </p:cNvPr>
          <p:cNvPicPr>
            <a:picLocks noChangeAspect="1"/>
          </p:cNvPicPr>
          <p:nvPr/>
        </p:nvPicPr>
        <p:blipFill rotWithShape="1">
          <a:blip r:embed="rId5">
            <a:extLst>
              <a:ext uri="{96DAC541-7B7A-43D3-8B79-37D633B846F1}">
                <asvg:svgBlip xmlns:asvg="http://schemas.microsoft.com/office/drawing/2016/SVG/main" r:embed="rId6"/>
              </a:ext>
            </a:extLst>
          </a:blip>
          <a:srcRect l="29040" t="76679" r="29074" b="8749"/>
          <a:stretch/>
        </p:blipFill>
        <p:spPr>
          <a:xfrm>
            <a:off x="1390189" y="4295067"/>
            <a:ext cx="2018620" cy="1226870"/>
          </a:xfrm>
          <a:prstGeom prst="rect">
            <a:avLst/>
          </a:prstGeom>
        </p:spPr>
      </p:pic>
    </p:spTree>
    <p:extLst>
      <p:ext uri="{BB962C8B-B14F-4D97-AF65-F5344CB8AC3E}">
        <p14:creationId xmlns:p14="http://schemas.microsoft.com/office/powerpoint/2010/main" val="3520165279"/>
      </p:ext>
    </p:extLst>
  </p:cSld>
  <p:clrMapOvr>
    <a:masterClrMapping/>
  </p:clrMapOvr>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3ED39-95E5-C351-CE11-59358955E7DC}"/>
              </a:ext>
            </a:extLst>
          </p:cNvPr>
          <p:cNvPicPr>
            <a:picLocks noChangeAspect="1"/>
          </p:cNvPicPr>
          <p:nvPr/>
        </p:nvPicPr>
        <p:blipFill>
          <a:blip r:embed="rId3"/>
          <a:stretch/>
        </p:blipFill>
        <p:spPr bwMode="auto">
          <a:xfrm>
            <a:off x="-52916" y="-21214"/>
            <a:ext cx="12244916" cy="6930387"/>
          </a:xfrm>
          <a:prstGeom prst="rect">
            <a:avLst/>
          </a:prstGeom>
        </p:spPr>
      </p:pic>
      <p:sp>
        <p:nvSpPr>
          <p:cNvPr id="10" name="TextBox 9">
            <a:extLst>
              <a:ext uri="{FF2B5EF4-FFF2-40B4-BE49-F238E27FC236}">
                <a16:creationId xmlns:a16="http://schemas.microsoft.com/office/drawing/2014/main" id="{65D6FED5-3B52-2A2F-0923-8739C0D59606}"/>
              </a:ext>
            </a:extLst>
          </p:cNvPr>
          <p:cNvSpPr txBox="1"/>
          <p:nvPr/>
        </p:nvSpPr>
        <p:spPr>
          <a:xfrm>
            <a:off x="11000096" y="-20905"/>
            <a:ext cx="1191904"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1" name="TextBox 10">
            <a:extLst>
              <a:ext uri="{FF2B5EF4-FFF2-40B4-BE49-F238E27FC236}">
                <a16:creationId xmlns:a16="http://schemas.microsoft.com/office/drawing/2014/main" id="{AF4D41F1-919D-25DF-E7B1-A6C9DBF262C7}"/>
              </a:ext>
            </a:extLst>
          </p:cNvPr>
          <p:cNvSpPr txBox="1"/>
          <p:nvPr/>
        </p:nvSpPr>
        <p:spPr>
          <a:xfrm>
            <a:off x="636104" y="683937"/>
            <a:ext cx="11060027" cy="2862322"/>
          </a:xfrm>
          <a:prstGeom prst="rect">
            <a:avLst/>
          </a:prstGeom>
          <a:noFill/>
        </p:spPr>
        <p:txBody>
          <a:bodyPr wrap="square" rtlCol="0">
            <a:spAutoFit/>
          </a:bodyPr>
          <a:lstStyle/>
          <a:p>
            <a:r>
              <a:rPr lang="en-GB" sz="6000" dirty="0">
                <a:solidFill>
                  <a:srgbClr val="000000"/>
                </a:solidFill>
                <a:latin typeface="FUCXED CAPS" pitchFamily="2" charset="77"/>
              </a:rPr>
              <a:t>Biodegradable collection that can be worn during an Extinction Rebellion blockade</a:t>
            </a:r>
            <a:endParaRPr lang="en-NL" sz="6000" dirty="0">
              <a:latin typeface="FUCXED CAPS" pitchFamily="2" charset="77"/>
            </a:endParaRPr>
          </a:p>
        </p:txBody>
      </p:sp>
      <p:pic>
        <p:nvPicPr>
          <p:cNvPr id="13" name="Picture 12" descr="A person wearing a pink jumpsuit and hat&#10;&#10;Description automatically generated">
            <a:extLst>
              <a:ext uri="{FF2B5EF4-FFF2-40B4-BE49-F238E27FC236}">
                <a16:creationId xmlns:a16="http://schemas.microsoft.com/office/drawing/2014/main" id="{1E6D1BC1-00FE-5D3D-4BAC-0550BD24A6CD}"/>
              </a:ext>
            </a:extLst>
          </p:cNvPr>
          <p:cNvPicPr>
            <a:picLocks noChangeAspect="1"/>
          </p:cNvPicPr>
          <p:nvPr/>
        </p:nvPicPr>
        <p:blipFill>
          <a:blip r:embed="rId4"/>
          <a:stretch>
            <a:fillRect/>
          </a:stretch>
        </p:blipFill>
        <p:spPr>
          <a:xfrm>
            <a:off x="9522996" y="1679585"/>
            <a:ext cx="2669004" cy="5652011"/>
          </a:xfrm>
          <a:prstGeom prst="rect">
            <a:avLst/>
          </a:prstGeom>
        </p:spPr>
      </p:pic>
      <p:pic>
        <p:nvPicPr>
          <p:cNvPr id="14" name="Picture 13" descr="A person wearing a blue robe with colorful stickers&#10;&#10;Description automatically generated">
            <a:extLst>
              <a:ext uri="{FF2B5EF4-FFF2-40B4-BE49-F238E27FC236}">
                <a16:creationId xmlns:a16="http://schemas.microsoft.com/office/drawing/2014/main" id="{07DF269F-E2B3-55BE-0335-39FA34A943E9}"/>
              </a:ext>
            </a:extLst>
          </p:cNvPr>
          <p:cNvPicPr>
            <a:picLocks noChangeAspect="1"/>
          </p:cNvPicPr>
          <p:nvPr/>
        </p:nvPicPr>
        <p:blipFill>
          <a:blip r:embed="rId5"/>
          <a:stretch>
            <a:fillRect/>
          </a:stretch>
        </p:blipFill>
        <p:spPr>
          <a:xfrm>
            <a:off x="298070" y="1679585"/>
            <a:ext cx="2669004" cy="5652011"/>
          </a:xfrm>
          <a:prstGeom prst="rect">
            <a:avLst/>
          </a:prstGeom>
        </p:spPr>
      </p:pic>
      <p:pic>
        <p:nvPicPr>
          <p:cNvPr id="15" name="Picture 14" descr="A cartoon of a person in a green jumpsuit&#10;&#10;Description automatically generated">
            <a:extLst>
              <a:ext uri="{FF2B5EF4-FFF2-40B4-BE49-F238E27FC236}">
                <a16:creationId xmlns:a16="http://schemas.microsoft.com/office/drawing/2014/main" id="{2FFBBAC9-1F9E-90EA-2485-017660464B97}"/>
              </a:ext>
            </a:extLst>
          </p:cNvPr>
          <p:cNvPicPr>
            <a:picLocks noChangeAspect="1"/>
          </p:cNvPicPr>
          <p:nvPr/>
        </p:nvPicPr>
        <p:blipFill>
          <a:blip r:embed="rId6"/>
          <a:stretch>
            <a:fillRect/>
          </a:stretch>
        </p:blipFill>
        <p:spPr>
          <a:xfrm>
            <a:off x="3630740" y="3395674"/>
            <a:ext cx="2669005" cy="3669882"/>
          </a:xfrm>
          <a:prstGeom prst="rect">
            <a:avLst/>
          </a:prstGeom>
        </p:spPr>
      </p:pic>
      <p:pic>
        <p:nvPicPr>
          <p:cNvPr id="16" name="Picture 15" descr="A person in a suit&#10;&#10;Description automatically generated">
            <a:extLst>
              <a:ext uri="{FF2B5EF4-FFF2-40B4-BE49-F238E27FC236}">
                <a16:creationId xmlns:a16="http://schemas.microsoft.com/office/drawing/2014/main" id="{F9B3B413-800D-3AE5-A7C1-37BA398E0890}"/>
              </a:ext>
            </a:extLst>
          </p:cNvPr>
          <p:cNvPicPr>
            <a:picLocks noChangeAspect="1"/>
          </p:cNvPicPr>
          <p:nvPr/>
        </p:nvPicPr>
        <p:blipFill>
          <a:blip r:embed="rId7"/>
          <a:stretch>
            <a:fillRect/>
          </a:stretch>
        </p:blipFill>
        <p:spPr>
          <a:xfrm>
            <a:off x="6242901" y="3275607"/>
            <a:ext cx="2669005" cy="3669882"/>
          </a:xfrm>
          <a:prstGeom prst="rect">
            <a:avLst/>
          </a:prstGeom>
        </p:spPr>
      </p:pic>
    </p:spTree>
    <p:extLst>
      <p:ext uri="{BB962C8B-B14F-4D97-AF65-F5344CB8AC3E}">
        <p14:creationId xmlns:p14="http://schemas.microsoft.com/office/powerpoint/2010/main" val="2260306943"/>
      </p:ext>
    </p:extLst>
  </p:cSld>
  <p:clrMapOvr>
    <a:masterClrMapping/>
  </p:clrMapOvr>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1D03EFA9-0C17-C542-6068-0FE3F4B744C8}"/>
              </a:ext>
            </a:extLst>
          </p:cNvPr>
          <p:cNvPicPr>
            <a:picLocks noChangeAspect="1"/>
          </p:cNvPicPr>
          <p:nvPr/>
        </p:nvPicPr>
        <p:blipFill>
          <a:blip r:embed="rId3"/>
          <a:stretch/>
        </p:blipFill>
        <p:spPr bwMode="auto">
          <a:xfrm>
            <a:off x="2" y="0"/>
            <a:ext cx="12191998" cy="6899801"/>
          </a:xfrm>
          <a:prstGeom prst="rect">
            <a:avLst/>
          </a:prstGeom>
        </p:spPr>
      </p:pic>
      <p:pic>
        <p:nvPicPr>
          <p:cNvPr id="6" name="Google Shape;1056;p214">
            <a:extLst>
              <a:ext uri="{FF2B5EF4-FFF2-40B4-BE49-F238E27FC236}">
                <a16:creationId xmlns:a16="http://schemas.microsoft.com/office/drawing/2014/main" id="{C171355C-400B-C81C-74C3-0CECD6CA4B41}"/>
              </a:ext>
            </a:extLst>
          </p:cNvPr>
          <p:cNvPicPr/>
          <p:nvPr/>
        </p:nvPicPr>
        <p:blipFill>
          <a:blip r:embed="rId4">
            <a:alphaModFix/>
          </a:blip>
          <a:stretch/>
        </p:blipFill>
        <p:spPr bwMode="auto">
          <a:xfrm>
            <a:off x="8812192" y="1699601"/>
            <a:ext cx="2225565" cy="4206622"/>
          </a:xfrm>
          <a:prstGeom prst="rect">
            <a:avLst/>
          </a:prstGeom>
          <a:noFill/>
          <a:ln>
            <a:noFill/>
          </a:ln>
        </p:spPr>
      </p:pic>
      <p:sp>
        <p:nvSpPr>
          <p:cNvPr id="7" name="TextBox 6">
            <a:extLst>
              <a:ext uri="{FF2B5EF4-FFF2-40B4-BE49-F238E27FC236}">
                <a16:creationId xmlns:a16="http://schemas.microsoft.com/office/drawing/2014/main" id="{A84D552C-004B-32D9-0AB3-B2239BE0ADCE}"/>
              </a:ext>
            </a:extLst>
          </p:cNvPr>
          <p:cNvSpPr txBox="1"/>
          <p:nvPr/>
        </p:nvSpPr>
        <p:spPr>
          <a:xfrm>
            <a:off x="969579" y="683938"/>
            <a:ext cx="8826061" cy="1015663"/>
          </a:xfrm>
          <a:prstGeom prst="rect">
            <a:avLst/>
          </a:prstGeom>
          <a:noFill/>
        </p:spPr>
        <p:txBody>
          <a:bodyPr wrap="square" rtlCol="0">
            <a:spAutoFit/>
          </a:bodyPr>
          <a:lstStyle/>
          <a:p>
            <a:r>
              <a:rPr lang="en-GB" sz="6000" dirty="0">
                <a:solidFill>
                  <a:srgbClr val="000000"/>
                </a:solidFill>
                <a:effectLst/>
                <a:latin typeface="FUCXED CAPS" pitchFamily="2" charset="77"/>
              </a:rPr>
              <a:t>Fashion fossil fuel Facts</a:t>
            </a:r>
            <a:endParaRPr lang="en-NL" sz="6000" dirty="0">
              <a:latin typeface="FUCXED CAPS" pitchFamily="2" charset="77"/>
            </a:endParaRPr>
          </a:p>
        </p:txBody>
      </p:sp>
      <p:sp>
        <p:nvSpPr>
          <p:cNvPr id="2" name="TextBox 1">
            <a:extLst>
              <a:ext uri="{FF2B5EF4-FFF2-40B4-BE49-F238E27FC236}">
                <a16:creationId xmlns:a16="http://schemas.microsoft.com/office/drawing/2014/main" id="{85F44EB9-5C36-A26E-4AA0-F6B8CBFFBEC5}"/>
              </a:ext>
            </a:extLst>
          </p:cNvPr>
          <p:cNvSpPr txBox="1"/>
          <p:nvPr/>
        </p:nvSpPr>
        <p:spPr>
          <a:xfrm>
            <a:off x="1075415" y="1801037"/>
            <a:ext cx="6406786" cy="2062103"/>
          </a:xfrm>
          <a:prstGeom prst="rect">
            <a:avLst/>
          </a:prstGeom>
          <a:noFill/>
        </p:spPr>
        <p:txBody>
          <a:bodyPr wrap="square" rtlCol="0">
            <a:spAutoFit/>
          </a:bodyPr>
          <a:lstStyle/>
          <a:p>
            <a:pPr marL="285750" indent="-285750">
              <a:buFontTx/>
              <a:buChar char="-"/>
            </a:pPr>
            <a:r>
              <a:rPr lang="en-GB" sz="1600" dirty="0">
                <a:effectLst/>
                <a:latin typeface="Crimson Text" panose="02000503000000000000" pitchFamily="2" charset="77"/>
              </a:rPr>
              <a:t>39,5 – 44,5 billion euros in fossil fuel subsidies</a:t>
            </a:r>
            <a:endParaRPr lang="en-GB" sz="1600" dirty="0">
              <a:latin typeface="Crimson Text" panose="02000503000000000000" pitchFamily="2" charset="77"/>
            </a:endParaRPr>
          </a:p>
          <a:p>
            <a:pPr marL="285750" indent="-285750">
              <a:buFontTx/>
              <a:buChar char="-"/>
            </a:pPr>
            <a:r>
              <a:rPr lang="en-GB" sz="1600" dirty="0">
                <a:effectLst/>
                <a:latin typeface="Crimson Text" panose="02000503000000000000" pitchFamily="2" charset="77"/>
              </a:rPr>
              <a:t>Synthetic materials like rayon, nylon, and polyester make up nearly 64% of all apparel and are made from fossil fuels, such as oil and gas (1)</a:t>
            </a:r>
          </a:p>
          <a:p>
            <a:pPr marL="285750" indent="-285750">
              <a:buFontTx/>
              <a:buChar char="-"/>
            </a:pPr>
            <a:r>
              <a:rPr lang="en-GB" sz="1600" dirty="0">
                <a:latin typeface="Crimson Text" panose="02000503000000000000" pitchFamily="2" charset="77"/>
              </a:rPr>
              <a:t>C&amp;A, the biggest Dutch fashion company, has 26% of its garments based on synthetics only (we don’t know how many blends they have, nor their vision on finishings) (2)</a:t>
            </a:r>
          </a:p>
          <a:p>
            <a:pPr marL="285750" indent="-285750">
              <a:buFontTx/>
              <a:buChar char="-"/>
            </a:pPr>
            <a:r>
              <a:rPr lang="en-GB" sz="1600" dirty="0">
                <a:latin typeface="Crimson Text" panose="02000503000000000000" pitchFamily="2" charset="77"/>
              </a:rPr>
              <a:t>G-Star Raw uses 15% of synthetic materials (2)</a:t>
            </a:r>
          </a:p>
          <a:p>
            <a:pPr marL="285750" indent="-285750">
              <a:buFontTx/>
              <a:buChar char="-"/>
            </a:pPr>
            <a:endParaRPr lang="en-GB" sz="1600" dirty="0">
              <a:effectLst/>
              <a:latin typeface="Crimson Text" panose="02000503000000000000" pitchFamily="2" charset="77"/>
            </a:endParaRPr>
          </a:p>
        </p:txBody>
      </p:sp>
      <p:sp>
        <p:nvSpPr>
          <p:cNvPr id="8" name="TextBox 7">
            <a:extLst>
              <a:ext uri="{FF2B5EF4-FFF2-40B4-BE49-F238E27FC236}">
                <a16:creationId xmlns:a16="http://schemas.microsoft.com/office/drawing/2014/main" id="{94C8D2A7-0E07-64B4-8191-1ED9E9D693FE}"/>
              </a:ext>
            </a:extLst>
          </p:cNvPr>
          <p:cNvSpPr txBox="1"/>
          <p:nvPr/>
        </p:nvSpPr>
        <p:spPr>
          <a:xfrm>
            <a:off x="111962" y="6310758"/>
            <a:ext cx="11968076" cy="261610"/>
          </a:xfrm>
          <a:prstGeom prst="rect">
            <a:avLst/>
          </a:prstGeom>
          <a:noFill/>
        </p:spPr>
        <p:txBody>
          <a:bodyPr wrap="square">
            <a:spAutoFit/>
          </a:bodyPr>
          <a:lstStyle/>
          <a:p>
            <a:pPr fontAlgn="base"/>
            <a:r>
              <a:rPr lang="en-GB" sz="1100" strike="noStrike" dirty="0">
                <a:solidFill>
                  <a:schemeClr val="bg1"/>
                </a:solidFill>
                <a:effectLst/>
                <a:latin typeface="Crimson Text" panose="02000503000000000000" pitchFamily="2" charset="77"/>
                <a:hlinkClick r:id="rId5">
                  <a:extLst>
                    <a:ext uri="{A12FA001-AC4F-418D-AE19-62706E023703}">
                      <ahyp:hlinkClr xmlns:ahyp="http://schemas.microsoft.com/office/drawing/2018/hyperlinkcolor" val="tx"/>
                    </a:ext>
                  </a:extLst>
                </a:hlinkClick>
              </a:rPr>
              <a:t>(1) </a:t>
            </a:r>
            <a:r>
              <a:rPr lang="en-GB" sz="1100" strike="noStrike" dirty="0">
                <a:solidFill>
                  <a:schemeClr val="bg1"/>
                </a:solidFill>
                <a:effectLst/>
                <a:latin typeface="Crimson Text" panose="02000503000000000000" pitchFamily="2" charset="77"/>
                <a:hlinkClick r:id="rId6">
                  <a:extLst>
                    <a:ext uri="{A12FA001-AC4F-418D-AE19-62706E023703}">
                      <ahyp:hlinkClr xmlns:ahyp="http://schemas.microsoft.com/office/drawing/2018/hyperlinkcolor" val="tx"/>
                    </a:ext>
                  </a:extLst>
                </a:hlinkClick>
              </a:rPr>
              <a:t>https://quantis.com/wp-content/uploads/2019/11/measuringfashion_</a:t>
            </a:r>
            <a:r>
              <a:rPr lang="en-GB" sz="1100" u="sng" strike="noStrike" dirty="0">
                <a:solidFill>
                  <a:schemeClr val="bg1"/>
                </a:solidFill>
                <a:effectLst/>
                <a:latin typeface="Crimson Text" panose="02000503000000000000" pitchFamily="2" charset="77"/>
                <a:hlinkClick r:id="rId6">
                  <a:extLst>
                    <a:ext uri="{A12FA001-AC4F-418D-AE19-62706E023703}">
                      <ahyp:hlinkClr xmlns:ahyp="http://schemas.microsoft.com/office/drawing/2018/hyperlinkcolor" val="tx"/>
                    </a:ext>
                  </a:extLst>
                </a:hlinkClick>
              </a:rPr>
              <a:t>globalimpactstudy_quantis</a:t>
            </a:r>
            <a:r>
              <a:rPr lang="en-GB" sz="1100" strike="noStrike" dirty="0">
                <a:solidFill>
                  <a:schemeClr val="bg1"/>
                </a:solidFill>
                <a:effectLst/>
                <a:latin typeface="Crimson Text" panose="02000503000000000000" pitchFamily="2" charset="77"/>
                <a:hlinkClick r:id="rId6">
                  <a:extLst>
                    <a:ext uri="{A12FA001-AC4F-418D-AE19-62706E023703}">
                      <ahyp:hlinkClr xmlns:ahyp="http://schemas.microsoft.com/office/drawing/2018/hyperlinkcolor" val="tx"/>
                    </a:ext>
                  </a:extLst>
                </a:hlinkClick>
              </a:rPr>
              <a:t>_2018.pdf</a:t>
            </a:r>
            <a:r>
              <a:rPr lang="en-GB" sz="1100" strike="noStrike" dirty="0">
                <a:solidFill>
                  <a:schemeClr val="bg1"/>
                </a:solidFill>
                <a:effectLst/>
                <a:latin typeface="Crimson Text" panose="02000503000000000000" pitchFamily="2" charset="77"/>
              </a:rPr>
              <a:t>; (2)</a:t>
            </a:r>
            <a:r>
              <a:rPr lang="en-GB" sz="1100" dirty="0">
                <a:solidFill>
                  <a:schemeClr val="bg1"/>
                </a:solidFill>
                <a:latin typeface="Crimson Text" panose="02000503000000000000" pitchFamily="2" charset="77"/>
              </a:rPr>
              <a:t> </a:t>
            </a:r>
            <a:r>
              <a:rPr lang="en-GB" sz="1100" strike="noStrike" dirty="0">
                <a:solidFill>
                  <a:schemeClr val="bg1"/>
                </a:solidFill>
                <a:effectLst/>
                <a:latin typeface="Crimson Text" panose="02000503000000000000" pitchFamily="2" charset="77"/>
                <a:hlinkClick r:id="rId7">
                  <a:extLst>
                    <a:ext uri="{A12FA001-AC4F-418D-AE19-62706E023703}">
                      <ahyp:hlinkClr xmlns:ahyp="http://schemas.microsoft.com/office/drawing/2018/hyperlinkcolor" val="tx"/>
                    </a:ext>
                  </a:extLst>
                </a:hlinkClick>
              </a:rPr>
              <a:t>http://changingmarkets.org/wp-content/uploads/2021/07/SyntheticsAnonymous_FinalWeb.pdf</a:t>
            </a:r>
            <a:r>
              <a:rPr lang="en-GB" sz="1100" strike="noStrike" dirty="0">
                <a:solidFill>
                  <a:schemeClr val="bg1"/>
                </a:solidFill>
                <a:effectLst/>
                <a:latin typeface="Crimson Text" panose="02000503000000000000" pitchFamily="2" charset="77"/>
              </a:rPr>
              <a:t> </a:t>
            </a:r>
            <a:endParaRPr lang="en-GB" sz="1600" dirty="0">
              <a:solidFill>
                <a:schemeClr val="bg1"/>
              </a:solidFill>
              <a:effectLst/>
              <a:latin typeface="Crimson Text" panose="02000503000000000000" pitchFamily="2" charset="77"/>
            </a:endParaRPr>
          </a:p>
        </p:txBody>
      </p:sp>
      <p:sp>
        <p:nvSpPr>
          <p:cNvPr id="9" name="TextBox 8">
            <a:extLst>
              <a:ext uri="{FF2B5EF4-FFF2-40B4-BE49-F238E27FC236}">
                <a16:creationId xmlns:a16="http://schemas.microsoft.com/office/drawing/2014/main" id="{D09FC2C2-9118-5003-7500-4689827DF241}"/>
              </a:ext>
            </a:extLst>
          </p:cNvPr>
          <p:cNvSpPr txBox="1"/>
          <p:nvPr/>
        </p:nvSpPr>
        <p:spPr>
          <a:xfrm>
            <a:off x="11222420" y="-20905"/>
            <a:ext cx="969580" cy="584775"/>
          </a:xfrm>
          <a:prstGeom prst="rect">
            <a:avLst/>
          </a:prstGeom>
          <a:noFill/>
        </p:spPr>
        <p:txBody>
          <a:bodyPr wrap="square" rtlCol="0">
            <a:spAutoFit/>
          </a:bodyPr>
          <a:lstStyle/>
          <a:p>
            <a:r>
              <a:rPr lang="en-GB" sz="3200" dirty="0">
                <a:solidFill>
                  <a:srgbClr val="000000"/>
                </a:solidFill>
                <a:effectLst/>
                <a:latin typeface="FUCXED CAPS" pitchFamily="2" charset="77"/>
              </a:rPr>
              <a:t>Why</a:t>
            </a:r>
            <a:endParaRPr lang="en-NL" sz="3200" dirty="0">
              <a:latin typeface="FUCXED CAPS" pitchFamily="2" charset="77"/>
            </a:endParaRPr>
          </a:p>
        </p:txBody>
      </p:sp>
    </p:spTree>
    <p:extLst>
      <p:ext uri="{BB962C8B-B14F-4D97-AF65-F5344CB8AC3E}">
        <p14:creationId xmlns:p14="http://schemas.microsoft.com/office/powerpoint/2010/main" val="3533492535"/>
      </p:ext>
    </p:extLst>
  </p:cSld>
  <p:clrMapOvr>
    <a:masterClrMapping/>
  </p:clrMapOvr>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4" name="Picture 13">
            <a:extLst>
              <a:ext uri="{FF2B5EF4-FFF2-40B4-BE49-F238E27FC236}">
                <a16:creationId xmlns:a16="http://schemas.microsoft.com/office/drawing/2014/main" id="{4BA6D21C-511E-0EDD-B343-3B5BB575734F}"/>
              </a:ext>
            </a:extLst>
          </p:cNvPr>
          <p:cNvPicPr>
            <a:picLocks noChangeAspect="1"/>
          </p:cNvPicPr>
          <p:nvPr/>
        </p:nvPicPr>
        <p:blipFill>
          <a:blip r:embed="rId2"/>
          <a:stretch/>
        </p:blipFill>
        <p:spPr bwMode="auto">
          <a:xfrm>
            <a:off x="0" y="-41801"/>
            <a:ext cx="12191998" cy="6899801"/>
          </a:xfrm>
          <a:prstGeom prst="rect">
            <a:avLst/>
          </a:prstGeom>
        </p:spPr>
      </p:pic>
      <p:sp>
        <p:nvSpPr>
          <p:cNvPr id="10" name="TextBox 9">
            <a:extLst>
              <a:ext uri="{FF2B5EF4-FFF2-40B4-BE49-F238E27FC236}">
                <a16:creationId xmlns:a16="http://schemas.microsoft.com/office/drawing/2014/main" id="{BD2605A2-5D75-3598-0C6A-A84DD6F9F579}"/>
              </a:ext>
            </a:extLst>
          </p:cNvPr>
          <p:cNvSpPr txBox="1"/>
          <p:nvPr/>
        </p:nvSpPr>
        <p:spPr>
          <a:xfrm>
            <a:off x="969579" y="683938"/>
            <a:ext cx="10546145" cy="1938992"/>
          </a:xfrm>
          <a:prstGeom prst="rect">
            <a:avLst/>
          </a:prstGeom>
          <a:noFill/>
        </p:spPr>
        <p:txBody>
          <a:bodyPr wrap="square" rtlCol="0">
            <a:spAutoFit/>
          </a:bodyPr>
          <a:lstStyle/>
          <a:p>
            <a:r>
              <a:rPr lang="en-GB" sz="6000" dirty="0">
                <a:solidFill>
                  <a:srgbClr val="000000"/>
                </a:solidFill>
                <a:effectLst/>
                <a:latin typeface="FUCXED CAPS" pitchFamily="2" charset="77"/>
              </a:rPr>
              <a:t>Climate justice for all</a:t>
            </a:r>
          </a:p>
          <a:p>
            <a:endParaRPr lang="en-GB" sz="6000" dirty="0">
              <a:solidFill>
                <a:srgbClr val="000000"/>
              </a:solidFill>
              <a:effectLst/>
              <a:latin typeface="FUCXED CAPS" pitchFamily="2" charset="77"/>
            </a:endParaRPr>
          </a:p>
        </p:txBody>
      </p:sp>
      <p:pic>
        <p:nvPicPr>
          <p:cNvPr id="11" name="Graphic 10">
            <a:extLst>
              <a:ext uri="{FF2B5EF4-FFF2-40B4-BE49-F238E27FC236}">
                <a16:creationId xmlns:a16="http://schemas.microsoft.com/office/drawing/2014/main" id="{AF5CA29B-9540-CBAF-FFF9-7819239D5E88}"/>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8537152" y="3302304"/>
            <a:ext cx="3374496" cy="3293131"/>
          </a:xfrm>
          <a:prstGeom prst="rect">
            <a:avLst/>
          </a:prstGeom>
        </p:spPr>
      </p:pic>
      <p:sp>
        <p:nvSpPr>
          <p:cNvPr id="12" name="TextBox 11">
            <a:extLst>
              <a:ext uri="{FF2B5EF4-FFF2-40B4-BE49-F238E27FC236}">
                <a16:creationId xmlns:a16="http://schemas.microsoft.com/office/drawing/2014/main" id="{1DC5859A-65BC-22FE-84D3-FE304F458375}"/>
              </a:ext>
            </a:extLst>
          </p:cNvPr>
          <p:cNvSpPr txBox="1"/>
          <p:nvPr/>
        </p:nvSpPr>
        <p:spPr>
          <a:xfrm>
            <a:off x="1492243" y="2061755"/>
            <a:ext cx="6236494" cy="3170099"/>
          </a:xfrm>
          <a:prstGeom prst="rect">
            <a:avLst/>
          </a:prstGeom>
          <a:noFill/>
        </p:spPr>
        <p:txBody>
          <a:bodyPr wrap="square">
            <a:spAutoFit/>
          </a:bodyPr>
          <a:lstStyle/>
          <a:p>
            <a:r>
              <a:rPr lang="en-GB" sz="4000" dirty="0">
                <a:solidFill>
                  <a:srgbClr val="000000"/>
                </a:solidFill>
                <a:effectLst/>
                <a:latin typeface="FUCXED CAPS" pitchFamily="2" charset="77"/>
              </a:rPr>
              <a:t>Tell the truth</a:t>
            </a:r>
          </a:p>
          <a:p>
            <a:endParaRPr lang="en-GB" sz="4000" dirty="0">
              <a:solidFill>
                <a:srgbClr val="000000"/>
              </a:solidFill>
              <a:effectLst/>
              <a:latin typeface="FUCXED CAPS" pitchFamily="2" charset="77"/>
            </a:endParaRPr>
          </a:p>
          <a:p>
            <a:r>
              <a:rPr lang="en-GB" sz="4000" dirty="0">
                <a:solidFill>
                  <a:srgbClr val="000000"/>
                </a:solidFill>
                <a:latin typeface="FUCXED CAPS" pitchFamily="2" charset="77"/>
              </a:rPr>
              <a:t>Act</a:t>
            </a:r>
            <a:r>
              <a:rPr lang="en-NL" sz="4000" dirty="0">
                <a:solidFill>
                  <a:srgbClr val="000000"/>
                </a:solidFill>
                <a:latin typeface="FUCXED CAPS" pitchFamily="2" charset="77"/>
              </a:rPr>
              <a:t> now</a:t>
            </a:r>
          </a:p>
          <a:p>
            <a:endParaRPr lang="en-NL" sz="4000" dirty="0">
              <a:solidFill>
                <a:srgbClr val="000000"/>
              </a:solidFill>
              <a:latin typeface="FUCXED CAPS" pitchFamily="2" charset="77"/>
            </a:endParaRPr>
          </a:p>
          <a:p>
            <a:r>
              <a:rPr lang="en-US" sz="4000" dirty="0">
                <a:solidFill>
                  <a:srgbClr val="000000"/>
                </a:solidFill>
                <a:latin typeface="FUCXED CAPS" pitchFamily="2" charset="77"/>
              </a:rPr>
              <a:t>Decide together</a:t>
            </a:r>
            <a:endParaRPr lang="en-GB" sz="4000" dirty="0">
              <a:solidFill>
                <a:srgbClr val="000000"/>
              </a:solidFill>
              <a:latin typeface="FUCXED CAPS" pitchFamily="2" charset="77"/>
            </a:endParaRPr>
          </a:p>
        </p:txBody>
      </p:sp>
      <p:sp>
        <p:nvSpPr>
          <p:cNvPr id="13" name="TextBox 12">
            <a:extLst>
              <a:ext uri="{FF2B5EF4-FFF2-40B4-BE49-F238E27FC236}">
                <a16:creationId xmlns:a16="http://schemas.microsoft.com/office/drawing/2014/main" id="{7ED64873-C789-9533-47F6-937105BB2E29}"/>
              </a:ext>
            </a:extLst>
          </p:cNvPr>
          <p:cNvSpPr txBox="1"/>
          <p:nvPr/>
        </p:nvSpPr>
        <p:spPr>
          <a:xfrm>
            <a:off x="11222420" y="-20905"/>
            <a:ext cx="969580" cy="584775"/>
          </a:xfrm>
          <a:prstGeom prst="rect">
            <a:avLst/>
          </a:prstGeom>
          <a:noFill/>
        </p:spPr>
        <p:txBody>
          <a:bodyPr wrap="square" rtlCol="0">
            <a:spAutoFit/>
          </a:bodyPr>
          <a:lstStyle/>
          <a:p>
            <a:r>
              <a:rPr lang="en-GB" sz="3200" dirty="0">
                <a:solidFill>
                  <a:srgbClr val="000000"/>
                </a:solidFill>
                <a:effectLst/>
                <a:latin typeface="FUCXED CAPS" pitchFamily="2" charset="77"/>
              </a:rPr>
              <a:t>Why</a:t>
            </a:r>
            <a:endParaRPr lang="en-NL" sz="3200" dirty="0">
              <a:latin typeface="FUCXED CAPS" pitchFamily="2" charset="77"/>
            </a:endParaRPr>
          </a:p>
        </p:txBody>
      </p:sp>
      <p:sp>
        <p:nvSpPr>
          <p:cNvPr id="16" name="TextBox 15">
            <a:extLst>
              <a:ext uri="{FF2B5EF4-FFF2-40B4-BE49-F238E27FC236}">
                <a16:creationId xmlns:a16="http://schemas.microsoft.com/office/drawing/2014/main" id="{D6ED080B-63BF-78F7-7F5A-3B4E0115A412}"/>
              </a:ext>
            </a:extLst>
          </p:cNvPr>
          <p:cNvSpPr txBox="1"/>
          <p:nvPr/>
        </p:nvSpPr>
        <p:spPr>
          <a:xfrm>
            <a:off x="6542462" y="2702101"/>
            <a:ext cx="6172200" cy="2400657"/>
          </a:xfrm>
          <a:prstGeom prst="rect">
            <a:avLst/>
          </a:prstGeom>
          <a:noFill/>
        </p:spPr>
        <p:txBody>
          <a:bodyPr wrap="square">
            <a:spAutoFit/>
          </a:bodyPr>
          <a:lstStyle/>
          <a:p>
            <a:r>
              <a:rPr lang="en-GB" sz="1500" b="0" i="0" cap="all" dirty="0">
                <a:solidFill>
                  <a:schemeClr val="bg1"/>
                </a:solidFill>
                <a:effectLst/>
                <a:latin typeface="FUCXED CAPS" pitchFamily="2" charset="77"/>
              </a:rPr>
              <a:t>1. WE HAVE A SHARED VISION OF CHANGE.</a:t>
            </a:r>
            <a:br>
              <a:rPr lang="en-GB" sz="1500" dirty="0">
                <a:solidFill>
                  <a:schemeClr val="bg1"/>
                </a:solidFill>
                <a:latin typeface="FUCXED CAPS" pitchFamily="2" charset="77"/>
              </a:rPr>
            </a:br>
            <a:r>
              <a:rPr lang="en-GB" sz="1500" dirty="0">
                <a:solidFill>
                  <a:schemeClr val="bg1"/>
                </a:solidFill>
                <a:latin typeface="FUCXED CAPS" pitchFamily="2" charset="77"/>
              </a:rPr>
              <a:t>2. </a:t>
            </a:r>
            <a:r>
              <a:rPr lang="en-GB" sz="1500" b="0" i="0" cap="all" dirty="0">
                <a:solidFill>
                  <a:schemeClr val="bg1"/>
                </a:solidFill>
                <a:effectLst/>
                <a:latin typeface="FUCXED CAPS" pitchFamily="2" charset="77"/>
              </a:rPr>
              <a:t>WE SET OUR MISSION ON WHAT IS NECESSARY.</a:t>
            </a:r>
            <a:br>
              <a:rPr lang="en-GB" sz="1500" dirty="0">
                <a:solidFill>
                  <a:schemeClr val="bg1"/>
                </a:solidFill>
                <a:latin typeface="FUCXED CAPS" pitchFamily="2" charset="77"/>
              </a:rPr>
            </a:br>
            <a:r>
              <a:rPr lang="en-GB" sz="1500" dirty="0">
                <a:solidFill>
                  <a:schemeClr val="bg1"/>
                </a:solidFill>
                <a:latin typeface="FUCXED CAPS" pitchFamily="2" charset="77"/>
              </a:rPr>
              <a:t>3. </a:t>
            </a:r>
            <a:r>
              <a:rPr lang="en-GB" sz="1500" b="0" i="0" cap="all" dirty="0">
                <a:solidFill>
                  <a:schemeClr val="bg1"/>
                </a:solidFill>
                <a:effectLst/>
                <a:latin typeface="FUCXED CAPS" pitchFamily="2" charset="77"/>
              </a:rPr>
              <a:t>WE NEED A REGENERATIVE CULTURE.</a:t>
            </a:r>
          </a:p>
          <a:p>
            <a:r>
              <a:rPr lang="en-GB" sz="1500" b="1" i="0" cap="all" dirty="0">
                <a:solidFill>
                  <a:schemeClr val="bg1"/>
                </a:solidFill>
                <a:effectLst/>
                <a:latin typeface="FUCXED CAPS" pitchFamily="2" charset="77"/>
              </a:rPr>
              <a:t>4. WE OPENLY CHALLENGE OURSELVES AND THIS TOXIC SYSTEM.</a:t>
            </a:r>
          </a:p>
          <a:p>
            <a:r>
              <a:rPr lang="en-GB" sz="1500" b="1" i="0" cap="all" dirty="0">
                <a:solidFill>
                  <a:schemeClr val="bg1"/>
                </a:solidFill>
                <a:effectLst/>
                <a:latin typeface="FUCXED CAPS" pitchFamily="2" charset="77"/>
              </a:rPr>
              <a:t>5. WE VALUE REFLECTING AND LEARNING.</a:t>
            </a:r>
            <a:br>
              <a:rPr lang="en-GB" sz="1500" dirty="0">
                <a:solidFill>
                  <a:schemeClr val="bg1"/>
                </a:solidFill>
                <a:latin typeface="FUCXED CAPS" pitchFamily="2" charset="77"/>
              </a:rPr>
            </a:br>
            <a:r>
              <a:rPr lang="en-GB" sz="1500" dirty="0">
                <a:solidFill>
                  <a:schemeClr val="bg1"/>
                </a:solidFill>
                <a:latin typeface="FUCXED CAPS" pitchFamily="2" charset="77"/>
              </a:rPr>
              <a:t>6. </a:t>
            </a:r>
            <a:r>
              <a:rPr lang="en-GB" sz="1500" b="0" i="0" cap="all" dirty="0">
                <a:solidFill>
                  <a:schemeClr val="bg1"/>
                </a:solidFill>
                <a:effectLst/>
                <a:latin typeface="FUCXED CAPS" pitchFamily="2" charset="77"/>
              </a:rPr>
              <a:t>WE WELCOME EVERYONE AND EVERY PART OF EVERYONE.</a:t>
            </a:r>
            <a:endParaRPr lang="en-NL" sz="1500" b="0" i="0" cap="all" dirty="0">
              <a:solidFill>
                <a:schemeClr val="bg1"/>
              </a:solidFill>
              <a:effectLst/>
              <a:latin typeface="FUCXED CAPS" pitchFamily="2" charset="77"/>
            </a:endParaRPr>
          </a:p>
          <a:p>
            <a:r>
              <a:rPr lang="en-GB" sz="1500" b="1" i="0" cap="all" dirty="0">
                <a:solidFill>
                  <a:schemeClr val="bg1"/>
                </a:solidFill>
                <a:effectLst/>
                <a:latin typeface="FUCXED CAPS" pitchFamily="2" charset="77"/>
              </a:rPr>
              <a:t>7. WE ACTIVELY MITIGATE FOR POWER.</a:t>
            </a:r>
            <a:br>
              <a:rPr lang="en-GB" sz="1500" dirty="0">
                <a:solidFill>
                  <a:schemeClr val="bg1"/>
                </a:solidFill>
                <a:latin typeface="FUCXED CAPS" pitchFamily="2" charset="77"/>
              </a:rPr>
            </a:br>
            <a:r>
              <a:rPr lang="en-GB" sz="1500" dirty="0">
                <a:solidFill>
                  <a:schemeClr val="bg1"/>
                </a:solidFill>
                <a:latin typeface="FUCXED CAPS" pitchFamily="2" charset="77"/>
              </a:rPr>
              <a:t>8. </a:t>
            </a:r>
            <a:r>
              <a:rPr lang="en-GB" sz="1500" b="0" i="0" cap="all" dirty="0">
                <a:solidFill>
                  <a:schemeClr val="bg1"/>
                </a:solidFill>
                <a:effectLst/>
                <a:latin typeface="FUCXED CAPS" pitchFamily="2" charset="77"/>
              </a:rPr>
              <a:t>WE AVOID BLAMING AND SHAMING.</a:t>
            </a:r>
            <a:endParaRPr lang="en-NL" sz="1500" b="0" i="0" cap="all" dirty="0">
              <a:solidFill>
                <a:schemeClr val="bg1"/>
              </a:solidFill>
              <a:effectLst/>
              <a:latin typeface="FUCXED CAPS" pitchFamily="2" charset="77"/>
            </a:endParaRPr>
          </a:p>
          <a:p>
            <a:r>
              <a:rPr lang="en-GB" sz="1500" b="1" i="0" cap="all" dirty="0">
                <a:solidFill>
                  <a:schemeClr val="bg1"/>
                </a:solidFill>
                <a:effectLst/>
                <a:latin typeface="FUCXED CAPS" pitchFamily="2" charset="77"/>
              </a:rPr>
              <a:t>9. WE ARE A NONVIOLENT NETWORK.</a:t>
            </a:r>
            <a:endParaRPr lang="en-NL" sz="1500" cap="all" dirty="0">
              <a:solidFill>
                <a:schemeClr val="bg1"/>
              </a:solidFill>
              <a:latin typeface="FUCXED CAPS" pitchFamily="2" charset="77"/>
            </a:endParaRPr>
          </a:p>
          <a:p>
            <a:r>
              <a:rPr lang="en-GB" sz="1500" b="1" i="0" cap="all" dirty="0">
                <a:solidFill>
                  <a:schemeClr val="bg1"/>
                </a:solidFill>
                <a:effectLst/>
                <a:latin typeface="FUCXED CAPS" pitchFamily="2" charset="77"/>
              </a:rPr>
              <a:t>10. WE ARE BASED ON AUTONOMY AND DECENTRALISATION.</a:t>
            </a:r>
          </a:p>
        </p:txBody>
      </p:sp>
      <p:sp>
        <p:nvSpPr>
          <p:cNvPr id="18" name="TextBox 17">
            <a:extLst>
              <a:ext uri="{FF2B5EF4-FFF2-40B4-BE49-F238E27FC236}">
                <a16:creationId xmlns:a16="http://schemas.microsoft.com/office/drawing/2014/main" id="{B2E09D70-06CC-2F6D-C071-A7018ADD265B}"/>
              </a:ext>
            </a:extLst>
          </p:cNvPr>
          <p:cNvSpPr txBox="1"/>
          <p:nvPr/>
        </p:nvSpPr>
        <p:spPr>
          <a:xfrm>
            <a:off x="6242651" y="2061755"/>
            <a:ext cx="2844200" cy="707886"/>
          </a:xfrm>
          <a:prstGeom prst="rect">
            <a:avLst/>
          </a:prstGeom>
          <a:noFill/>
        </p:spPr>
        <p:txBody>
          <a:bodyPr wrap="square">
            <a:spAutoFit/>
          </a:bodyPr>
          <a:lstStyle/>
          <a:p>
            <a:r>
              <a:rPr lang="en-GB" sz="4000" b="0" i="0" cap="all" dirty="0">
                <a:solidFill>
                  <a:schemeClr val="bg1"/>
                </a:solidFill>
                <a:effectLst/>
                <a:latin typeface="FUCXED CAPS" pitchFamily="2" charset="77"/>
              </a:rPr>
              <a:t>Our values</a:t>
            </a:r>
          </a:p>
        </p:txBody>
      </p:sp>
    </p:spTree>
    <p:extLst>
      <p:ext uri="{BB962C8B-B14F-4D97-AF65-F5344CB8AC3E}">
        <p14:creationId xmlns:p14="http://schemas.microsoft.com/office/powerpoint/2010/main" val="2997003349"/>
      </p:ext>
    </p:extLst>
  </p:cSld>
  <p:clrMapOvr>
    <a:masterClrMapping/>
  </p:clrMapOvr>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C8419FD5-DDC1-7255-E52A-64E42BC3FC67}"/>
              </a:ext>
            </a:extLst>
          </p:cNvPr>
          <p:cNvSpPr>
            <a:spLocks noGrp="1"/>
          </p:cNvSpPr>
          <p:nvPr>
            <p:ph type="title"/>
          </p:nvPr>
        </p:nvSpPr>
        <p:spPr/>
        <p:txBody>
          <a:bodyPr/>
          <a:lstStyle/>
          <a:p>
            <a:endParaRPr lang="en-NL"/>
          </a:p>
        </p:txBody>
      </p:sp>
      <p:pic>
        <p:nvPicPr>
          <p:cNvPr id="11" name="Content Placeholder 10" descr="A group of people sitting on the ground next to a pink boat&#10;&#10;Description automatically generated">
            <a:extLst>
              <a:ext uri="{FF2B5EF4-FFF2-40B4-BE49-F238E27FC236}">
                <a16:creationId xmlns:a16="http://schemas.microsoft.com/office/drawing/2014/main" id="{FBC63CB5-AE69-3DC7-245B-16995709A6FF}"/>
              </a:ext>
            </a:extLst>
          </p:cNvPr>
          <p:cNvPicPr>
            <a:picLocks noGrp="1" noChangeAspect="1"/>
          </p:cNvPicPr>
          <p:nvPr>
            <p:ph idx="1"/>
          </p:nvPr>
        </p:nvPicPr>
        <p:blipFill>
          <a:blip r:embed="rId2"/>
          <a:stretch>
            <a:fillRect/>
          </a:stretch>
        </p:blipFill>
        <p:spPr>
          <a:xfrm>
            <a:off x="6221720" y="4095583"/>
            <a:ext cx="2775172" cy="2081379"/>
          </a:xfrm>
        </p:spPr>
      </p:pic>
      <p:pic>
        <p:nvPicPr>
          <p:cNvPr id="4" name="Picture 3">
            <a:extLst>
              <a:ext uri="{FF2B5EF4-FFF2-40B4-BE49-F238E27FC236}">
                <a16:creationId xmlns:a16="http://schemas.microsoft.com/office/drawing/2014/main" id="{8606CA0B-3CAB-464D-DFF8-0CFC8A1C80EE}"/>
              </a:ext>
            </a:extLst>
          </p:cNvPr>
          <p:cNvPicPr>
            <a:picLocks noChangeAspect="1"/>
          </p:cNvPicPr>
          <p:nvPr/>
        </p:nvPicPr>
        <p:blipFill>
          <a:blip r:embed="rId3"/>
          <a:stretch/>
        </p:blipFill>
        <p:spPr bwMode="auto">
          <a:xfrm>
            <a:off x="0" y="-41801"/>
            <a:ext cx="12191998" cy="6899801"/>
          </a:xfrm>
          <a:prstGeom prst="rect">
            <a:avLst/>
          </a:prstGeom>
        </p:spPr>
      </p:pic>
      <p:pic>
        <p:nvPicPr>
          <p:cNvPr id="5" name="Picture 4" descr="A group of people wearing red clothing&#10;&#10;Description automatically generated">
            <a:extLst>
              <a:ext uri="{FF2B5EF4-FFF2-40B4-BE49-F238E27FC236}">
                <a16:creationId xmlns:a16="http://schemas.microsoft.com/office/drawing/2014/main" id="{A90DB96C-85FA-E486-056E-CA6FC242F588}"/>
              </a:ext>
            </a:extLst>
          </p:cNvPr>
          <p:cNvPicPr>
            <a:picLocks noChangeAspect="1"/>
          </p:cNvPicPr>
          <p:nvPr/>
        </p:nvPicPr>
        <p:blipFill>
          <a:blip r:embed="rId4"/>
          <a:stretch>
            <a:fillRect/>
          </a:stretch>
        </p:blipFill>
        <p:spPr>
          <a:xfrm>
            <a:off x="7785237" y="1871069"/>
            <a:ext cx="3100637" cy="2067092"/>
          </a:xfrm>
          <a:prstGeom prst="rect">
            <a:avLst/>
          </a:prstGeom>
          <a:ln>
            <a:solidFill>
              <a:schemeClr val="bg1"/>
            </a:solidFill>
          </a:ln>
        </p:spPr>
      </p:pic>
      <p:pic>
        <p:nvPicPr>
          <p:cNvPr id="6" name="Picture 5" descr="Two women wearing face masks holding hands in front of a building&#10;&#10;Description automatically generated">
            <a:extLst>
              <a:ext uri="{FF2B5EF4-FFF2-40B4-BE49-F238E27FC236}">
                <a16:creationId xmlns:a16="http://schemas.microsoft.com/office/drawing/2014/main" id="{7BC9DAC0-65C1-40B8-7E8C-504FC26BA3F2}"/>
              </a:ext>
            </a:extLst>
          </p:cNvPr>
          <p:cNvPicPr>
            <a:picLocks noChangeAspect="1"/>
          </p:cNvPicPr>
          <p:nvPr/>
        </p:nvPicPr>
        <p:blipFill>
          <a:blip r:embed="rId5"/>
          <a:stretch>
            <a:fillRect/>
          </a:stretch>
        </p:blipFill>
        <p:spPr>
          <a:xfrm>
            <a:off x="4806213" y="1871069"/>
            <a:ext cx="2579571" cy="2071718"/>
          </a:xfrm>
          <a:prstGeom prst="rect">
            <a:avLst/>
          </a:prstGeom>
          <a:ln>
            <a:solidFill>
              <a:schemeClr val="bg1"/>
            </a:solidFill>
          </a:ln>
        </p:spPr>
      </p:pic>
      <p:pic>
        <p:nvPicPr>
          <p:cNvPr id="8" name="Picture 7" descr="A group of people walking down a runway with a sign&#10;&#10;Description automatically generated">
            <a:extLst>
              <a:ext uri="{FF2B5EF4-FFF2-40B4-BE49-F238E27FC236}">
                <a16:creationId xmlns:a16="http://schemas.microsoft.com/office/drawing/2014/main" id="{9FABB076-26D3-8F9C-3C89-1E9711A8972E}"/>
              </a:ext>
            </a:extLst>
          </p:cNvPr>
          <p:cNvPicPr>
            <a:picLocks noChangeAspect="1"/>
          </p:cNvPicPr>
          <p:nvPr/>
        </p:nvPicPr>
        <p:blipFill>
          <a:blip r:embed="rId6"/>
          <a:stretch>
            <a:fillRect/>
          </a:stretch>
        </p:blipFill>
        <p:spPr>
          <a:xfrm>
            <a:off x="1103985" y="1873175"/>
            <a:ext cx="3100637" cy="2068124"/>
          </a:xfrm>
          <a:prstGeom prst="rect">
            <a:avLst/>
          </a:prstGeom>
          <a:ln>
            <a:solidFill>
              <a:schemeClr val="bg1"/>
            </a:solidFill>
          </a:ln>
        </p:spPr>
      </p:pic>
      <p:sp>
        <p:nvSpPr>
          <p:cNvPr id="9" name="TextBox 8">
            <a:extLst>
              <a:ext uri="{FF2B5EF4-FFF2-40B4-BE49-F238E27FC236}">
                <a16:creationId xmlns:a16="http://schemas.microsoft.com/office/drawing/2014/main" id="{3770FC82-A320-A6E2-6CB8-5070E970C862}"/>
              </a:ext>
            </a:extLst>
          </p:cNvPr>
          <p:cNvSpPr txBox="1"/>
          <p:nvPr/>
        </p:nvSpPr>
        <p:spPr>
          <a:xfrm>
            <a:off x="969579" y="683938"/>
            <a:ext cx="10546145" cy="1015663"/>
          </a:xfrm>
          <a:prstGeom prst="rect">
            <a:avLst/>
          </a:prstGeom>
          <a:noFill/>
        </p:spPr>
        <p:txBody>
          <a:bodyPr wrap="square" rtlCol="0">
            <a:spAutoFit/>
          </a:bodyPr>
          <a:lstStyle/>
          <a:p>
            <a:r>
              <a:rPr lang="en-GB" sz="6000" dirty="0">
                <a:solidFill>
                  <a:srgbClr val="000000"/>
                </a:solidFill>
                <a:effectLst/>
                <a:latin typeface="FUCXED CAPS" pitchFamily="2" charset="77"/>
              </a:rPr>
              <a:t>Room for Artivism</a:t>
            </a:r>
          </a:p>
        </p:txBody>
      </p:sp>
      <p:pic>
        <p:nvPicPr>
          <p:cNvPr id="13" name="Picture 12" descr="A group of people wearing masks holding signs&#10;&#10;Description automatically generated">
            <a:extLst>
              <a:ext uri="{FF2B5EF4-FFF2-40B4-BE49-F238E27FC236}">
                <a16:creationId xmlns:a16="http://schemas.microsoft.com/office/drawing/2014/main" id="{3B5DFFD4-F588-CC10-F053-C685684A36FB}"/>
              </a:ext>
            </a:extLst>
          </p:cNvPr>
          <p:cNvPicPr>
            <a:picLocks noChangeAspect="1"/>
          </p:cNvPicPr>
          <p:nvPr/>
        </p:nvPicPr>
        <p:blipFill>
          <a:blip r:embed="rId7"/>
          <a:stretch>
            <a:fillRect/>
          </a:stretch>
        </p:blipFill>
        <p:spPr>
          <a:xfrm>
            <a:off x="3927498" y="4336368"/>
            <a:ext cx="3717778" cy="1943764"/>
          </a:xfrm>
          <a:prstGeom prst="rect">
            <a:avLst/>
          </a:prstGeom>
          <a:ln>
            <a:solidFill>
              <a:schemeClr val="bg1"/>
            </a:solidFill>
          </a:ln>
        </p:spPr>
      </p:pic>
      <p:pic>
        <p:nvPicPr>
          <p:cNvPr id="15" name="Picture 14" descr="A group of people playing instruments&#10;&#10;Description automatically generated">
            <a:extLst>
              <a:ext uri="{FF2B5EF4-FFF2-40B4-BE49-F238E27FC236}">
                <a16:creationId xmlns:a16="http://schemas.microsoft.com/office/drawing/2014/main" id="{8BE701D5-77EF-C4F4-FAD0-87537BE7A1B0}"/>
              </a:ext>
            </a:extLst>
          </p:cNvPr>
          <p:cNvPicPr>
            <a:picLocks noChangeAspect="1"/>
          </p:cNvPicPr>
          <p:nvPr/>
        </p:nvPicPr>
        <p:blipFill>
          <a:blip r:embed="rId8"/>
          <a:stretch>
            <a:fillRect/>
          </a:stretch>
        </p:blipFill>
        <p:spPr>
          <a:xfrm>
            <a:off x="8254211" y="4336368"/>
            <a:ext cx="2891155" cy="1928844"/>
          </a:xfrm>
          <a:prstGeom prst="rect">
            <a:avLst/>
          </a:prstGeom>
          <a:ln>
            <a:solidFill>
              <a:schemeClr val="bg1"/>
            </a:solidFill>
          </a:ln>
        </p:spPr>
      </p:pic>
      <p:pic>
        <p:nvPicPr>
          <p:cNvPr id="17" name="Picture 16" descr="A group of people sitting on the ground next to a pink boat&#10;&#10;Description automatically generated">
            <a:extLst>
              <a:ext uri="{FF2B5EF4-FFF2-40B4-BE49-F238E27FC236}">
                <a16:creationId xmlns:a16="http://schemas.microsoft.com/office/drawing/2014/main" id="{044C720D-BF5F-4146-F932-651841CD7986}"/>
              </a:ext>
            </a:extLst>
          </p:cNvPr>
          <p:cNvPicPr>
            <a:picLocks noChangeAspect="1"/>
          </p:cNvPicPr>
          <p:nvPr/>
        </p:nvPicPr>
        <p:blipFill>
          <a:blip r:embed="rId2"/>
          <a:stretch>
            <a:fillRect/>
          </a:stretch>
        </p:blipFill>
        <p:spPr>
          <a:xfrm>
            <a:off x="732393" y="4351288"/>
            <a:ext cx="2637960" cy="1978470"/>
          </a:xfrm>
          <a:prstGeom prst="rect">
            <a:avLst/>
          </a:prstGeom>
          <a:ln>
            <a:solidFill>
              <a:schemeClr val="bg1"/>
            </a:solidFill>
          </a:ln>
        </p:spPr>
      </p:pic>
    </p:spTree>
    <p:extLst>
      <p:ext uri="{BB962C8B-B14F-4D97-AF65-F5344CB8AC3E}">
        <p14:creationId xmlns:p14="http://schemas.microsoft.com/office/powerpoint/2010/main" val="2094260978"/>
      </p:ext>
    </p:extLst>
  </p:cSld>
  <p:clrMapOvr>
    <a:masterClrMapping/>
  </p:clrMapOvr>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4" name="Picture 3">
            <a:extLst>
              <a:ext uri="{FF2B5EF4-FFF2-40B4-BE49-F238E27FC236}">
                <a16:creationId xmlns:a16="http://schemas.microsoft.com/office/drawing/2014/main" id="{0F0F0AF9-C2AF-CC04-B3E7-771680BD8BAA}"/>
              </a:ext>
            </a:extLst>
          </p:cNvPr>
          <p:cNvPicPr>
            <a:picLocks noChangeAspect="1"/>
          </p:cNvPicPr>
          <p:nvPr/>
        </p:nvPicPr>
        <p:blipFill>
          <a:blip r:embed="rId2"/>
          <a:stretch/>
        </p:blipFill>
        <p:spPr bwMode="auto">
          <a:xfrm>
            <a:off x="-1043" y="27266"/>
            <a:ext cx="12193039" cy="6847673"/>
          </a:xfrm>
          <a:prstGeom prst="rect">
            <a:avLst/>
          </a:prstGeom>
        </p:spPr>
      </p:pic>
      <p:sp>
        <p:nvSpPr>
          <p:cNvPr id="2" name="TextBox 1">
            <a:extLst>
              <a:ext uri="{FF2B5EF4-FFF2-40B4-BE49-F238E27FC236}">
                <a16:creationId xmlns:a16="http://schemas.microsoft.com/office/drawing/2014/main" id="{A8B83DFC-5BC9-724C-FAA7-2F8576B94688}"/>
              </a:ext>
            </a:extLst>
          </p:cNvPr>
          <p:cNvSpPr txBox="1"/>
          <p:nvPr/>
        </p:nvSpPr>
        <p:spPr>
          <a:xfrm>
            <a:off x="969580" y="683938"/>
            <a:ext cx="9715278" cy="1015663"/>
          </a:xfrm>
          <a:prstGeom prst="rect">
            <a:avLst/>
          </a:prstGeom>
          <a:noFill/>
        </p:spPr>
        <p:txBody>
          <a:bodyPr wrap="square" rtlCol="0">
            <a:spAutoFit/>
          </a:bodyPr>
          <a:lstStyle/>
          <a:p>
            <a:r>
              <a:rPr lang="en-GB" sz="6000" dirty="0">
                <a:solidFill>
                  <a:srgbClr val="000000"/>
                </a:solidFill>
                <a:effectLst/>
                <a:latin typeface="FUCXED CAPS" pitchFamily="2" charset="77"/>
              </a:rPr>
              <a:t>Research, study and design</a:t>
            </a:r>
            <a:endParaRPr lang="en-NL" sz="6000" dirty="0">
              <a:latin typeface="FUCXED CAPS" pitchFamily="2" charset="77"/>
            </a:endParaRPr>
          </a:p>
        </p:txBody>
      </p:sp>
      <p:sp>
        <p:nvSpPr>
          <p:cNvPr id="5" name="TextBox 4">
            <a:extLst>
              <a:ext uri="{FF2B5EF4-FFF2-40B4-BE49-F238E27FC236}">
                <a16:creationId xmlns:a16="http://schemas.microsoft.com/office/drawing/2014/main" id="{ACEABDA1-9E47-0078-975A-7D2D80B89E54}"/>
              </a:ext>
            </a:extLst>
          </p:cNvPr>
          <p:cNvSpPr txBox="1"/>
          <p:nvPr/>
        </p:nvSpPr>
        <p:spPr>
          <a:xfrm>
            <a:off x="562197" y="3451520"/>
            <a:ext cx="3857815" cy="646331"/>
          </a:xfrm>
          <a:prstGeom prst="rect">
            <a:avLst/>
          </a:prstGeom>
          <a:noFill/>
        </p:spPr>
        <p:txBody>
          <a:bodyPr wrap="square">
            <a:spAutoFit/>
          </a:bodyPr>
          <a:lstStyle/>
          <a:p>
            <a:pPr algn="ctr"/>
            <a:r>
              <a:rPr lang="en-US" sz="3600" dirty="0">
                <a:solidFill>
                  <a:srgbClr val="000000"/>
                </a:solidFill>
                <a:effectLst/>
                <a:latin typeface="FUCXED CAPS" pitchFamily="2" charset="77"/>
              </a:rPr>
              <a:t>material research</a:t>
            </a:r>
            <a:endParaRPr lang="en-GB" sz="3600" dirty="0">
              <a:solidFill>
                <a:srgbClr val="000000"/>
              </a:solidFill>
              <a:latin typeface="FUCXED CAPS" pitchFamily="2" charset="77"/>
            </a:endParaRPr>
          </a:p>
        </p:txBody>
      </p:sp>
      <p:sp>
        <p:nvSpPr>
          <p:cNvPr id="6" name="TextBox 5">
            <a:extLst>
              <a:ext uri="{FF2B5EF4-FFF2-40B4-BE49-F238E27FC236}">
                <a16:creationId xmlns:a16="http://schemas.microsoft.com/office/drawing/2014/main" id="{FA87215C-7940-5C55-7B75-9961AB94349C}"/>
              </a:ext>
            </a:extLst>
          </p:cNvPr>
          <p:cNvSpPr txBox="1"/>
          <p:nvPr/>
        </p:nvSpPr>
        <p:spPr>
          <a:xfrm>
            <a:off x="1622326" y="5203439"/>
            <a:ext cx="3450432" cy="646331"/>
          </a:xfrm>
          <a:prstGeom prst="rect">
            <a:avLst/>
          </a:prstGeom>
          <a:noFill/>
        </p:spPr>
        <p:txBody>
          <a:bodyPr wrap="square">
            <a:spAutoFit/>
          </a:bodyPr>
          <a:lstStyle/>
          <a:p>
            <a:pPr algn="ctr"/>
            <a:r>
              <a:rPr lang="en-US" sz="3600" dirty="0">
                <a:solidFill>
                  <a:srgbClr val="000000"/>
                </a:solidFill>
                <a:effectLst/>
                <a:latin typeface="FUCXED CAPS" pitchFamily="2" charset="77"/>
              </a:rPr>
              <a:t>Fashion design</a:t>
            </a:r>
            <a:endParaRPr lang="en-GB" sz="3600" dirty="0">
              <a:solidFill>
                <a:srgbClr val="000000"/>
              </a:solidFill>
              <a:latin typeface="FUCXED CAPS" pitchFamily="2" charset="77"/>
            </a:endParaRPr>
          </a:p>
        </p:txBody>
      </p:sp>
      <p:pic>
        <p:nvPicPr>
          <p:cNvPr id="8" name="Graphic 7">
            <a:extLst>
              <a:ext uri="{FF2B5EF4-FFF2-40B4-BE49-F238E27FC236}">
                <a16:creationId xmlns:a16="http://schemas.microsoft.com/office/drawing/2014/main" id="{0C144A71-C9DC-4D00-BBB1-90EC0D0D199B}"/>
              </a:ext>
            </a:extLst>
          </p:cNvPr>
          <p:cNvPicPr>
            <a:picLocks noChangeAspect="1"/>
          </p:cNvPicPr>
          <p:nvPr/>
        </p:nvPicPr>
        <p:blipFill>
          <a:blip r:embed="rId3">
            <a:extLst>
              <a:ext uri="{96DAC541-7B7A-43D3-8B79-37D633B846F1}">
                <asvg:svgBlip xmlns:asvg="http://schemas.microsoft.com/office/drawing/2016/SVG/main" r:embed="rId4"/>
              </a:ext>
            </a:extLst>
          </a:blip>
          <a:stretch>
            <a:fillRect/>
          </a:stretch>
        </p:blipFill>
        <p:spPr>
          <a:xfrm>
            <a:off x="4618775" y="2621148"/>
            <a:ext cx="2953407" cy="2953407"/>
          </a:xfrm>
          <a:prstGeom prst="rect">
            <a:avLst/>
          </a:prstGeom>
        </p:spPr>
      </p:pic>
      <p:pic>
        <p:nvPicPr>
          <p:cNvPr id="18" name="Picture 17" descr="A black rectangle with white lines&#10;&#10;Description automatically generated">
            <a:extLst>
              <a:ext uri="{FF2B5EF4-FFF2-40B4-BE49-F238E27FC236}">
                <a16:creationId xmlns:a16="http://schemas.microsoft.com/office/drawing/2014/main" id="{A21B0977-F20A-F3FF-648E-63C8F927228F}"/>
              </a:ext>
            </a:extLst>
          </p:cNvPr>
          <p:cNvPicPr>
            <a:picLocks noChangeAspect="1"/>
          </p:cNvPicPr>
          <p:nvPr/>
        </p:nvPicPr>
        <p:blipFill>
          <a:blip r:embed="rId5"/>
          <a:stretch>
            <a:fillRect/>
          </a:stretch>
        </p:blipFill>
        <p:spPr>
          <a:xfrm rot="20494978">
            <a:off x="4570304" y="2572677"/>
            <a:ext cx="3050348" cy="3050348"/>
          </a:xfrm>
          <a:prstGeom prst="rect">
            <a:avLst/>
          </a:prstGeom>
        </p:spPr>
      </p:pic>
      <p:sp>
        <p:nvSpPr>
          <p:cNvPr id="19" name="TextBox 18">
            <a:extLst>
              <a:ext uri="{FF2B5EF4-FFF2-40B4-BE49-F238E27FC236}">
                <a16:creationId xmlns:a16="http://schemas.microsoft.com/office/drawing/2014/main" id="{D4FDE901-7DD1-5667-C8E3-278909046851}"/>
              </a:ext>
            </a:extLst>
          </p:cNvPr>
          <p:cNvSpPr txBox="1"/>
          <p:nvPr/>
        </p:nvSpPr>
        <p:spPr>
          <a:xfrm>
            <a:off x="11092721" y="-20905"/>
            <a:ext cx="1099279" cy="584775"/>
          </a:xfrm>
          <a:prstGeom prst="rect">
            <a:avLst/>
          </a:prstGeom>
          <a:noFill/>
        </p:spPr>
        <p:txBody>
          <a:bodyPr wrap="square" rtlCol="0">
            <a:spAutoFit/>
          </a:bodyPr>
          <a:lstStyle/>
          <a:p>
            <a:r>
              <a:rPr lang="en-GB" sz="3200" dirty="0">
                <a:solidFill>
                  <a:srgbClr val="000000"/>
                </a:solidFill>
                <a:effectLst/>
                <a:latin typeface="FUCXED CAPS" pitchFamily="2" charset="77"/>
              </a:rPr>
              <a:t>How</a:t>
            </a:r>
            <a:endParaRPr lang="en-NL" sz="3200" dirty="0">
              <a:latin typeface="FUCXED CAPS" pitchFamily="2" charset="77"/>
            </a:endParaRPr>
          </a:p>
        </p:txBody>
      </p:sp>
      <p:sp>
        <p:nvSpPr>
          <p:cNvPr id="20" name="TextBox 19">
            <a:extLst>
              <a:ext uri="{FF2B5EF4-FFF2-40B4-BE49-F238E27FC236}">
                <a16:creationId xmlns:a16="http://schemas.microsoft.com/office/drawing/2014/main" id="{0ED26D9D-3B7A-600F-D1A3-730F7B0594E9}"/>
              </a:ext>
            </a:extLst>
          </p:cNvPr>
          <p:cNvSpPr txBox="1"/>
          <p:nvPr/>
        </p:nvSpPr>
        <p:spPr>
          <a:xfrm>
            <a:off x="8024386" y="4197462"/>
            <a:ext cx="3700366" cy="1200329"/>
          </a:xfrm>
          <a:prstGeom prst="rect">
            <a:avLst/>
          </a:prstGeom>
          <a:noFill/>
        </p:spPr>
        <p:txBody>
          <a:bodyPr wrap="square">
            <a:spAutoFit/>
          </a:bodyPr>
          <a:lstStyle/>
          <a:p>
            <a:pPr algn="ctr"/>
            <a:r>
              <a:rPr lang="en-US" sz="3600" dirty="0">
                <a:solidFill>
                  <a:srgbClr val="000000"/>
                </a:solidFill>
                <a:effectLst/>
                <a:latin typeface="FUCXED CAPS" pitchFamily="2" charset="77"/>
              </a:rPr>
              <a:t>Archetypical garment Study </a:t>
            </a:r>
            <a:endParaRPr lang="en-GB" sz="3600" dirty="0">
              <a:solidFill>
                <a:srgbClr val="000000"/>
              </a:solidFill>
              <a:latin typeface="FUCXED CAPS" pitchFamily="2" charset="77"/>
            </a:endParaRPr>
          </a:p>
        </p:txBody>
      </p:sp>
      <p:sp>
        <p:nvSpPr>
          <p:cNvPr id="21" name="TextBox 20">
            <a:extLst>
              <a:ext uri="{FF2B5EF4-FFF2-40B4-BE49-F238E27FC236}">
                <a16:creationId xmlns:a16="http://schemas.microsoft.com/office/drawing/2014/main" id="{BFC21F70-DCA9-D528-F1A1-82C0D21BB0F0}"/>
              </a:ext>
            </a:extLst>
          </p:cNvPr>
          <p:cNvSpPr txBox="1"/>
          <p:nvPr/>
        </p:nvSpPr>
        <p:spPr>
          <a:xfrm>
            <a:off x="7125908" y="2276213"/>
            <a:ext cx="3700366" cy="646331"/>
          </a:xfrm>
          <a:prstGeom prst="rect">
            <a:avLst/>
          </a:prstGeom>
          <a:noFill/>
        </p:spPr>
        <p:txBody>
          <a:bodyPr wrap="square">
            <a:spAutoFit/>
          </a:bodyPr>
          <a:lstStyle/>
          <a:p>
            <a:pPr algn="ctr"/>
            <a:r>
              <a:rPr lang="en-US" sz="3600" dirty="0">
                <a:solidFill>
                  <a:srgbClr val="000000"/>
                </a:solidFill>
                <a:latin typeface="FUCXED CAPS" pitchFamily="2" charset="77"/>
              </a:rPr>
              <a:t>Rebel interviews</a:t>
            </a:r>
            <a:endParaRPr lang="en-GB" sz="3600" dirty="0">
              <a:solidFill>
                <a:srgbClr val="000000"/>
              </a:solidFill>
              <a:latin typeface="FUCXED CAPS" pitchFamily="2" charset="77"/>
            </a:endParaRPr>
          </a:p>
        </p:txBody>
      </p:sp>
      <p:sp>
        <p:nvSpPr>
          <p:cNvPr id="22" name="TextBox 21">
            <a:extLst>
              <a:ext uri="{FF2B5EF4-FFF2-40B4-BE49-F238E27FC236}">
                <a16:creationId xmlns:a16="http://schemas.microsoft.com/office/drawing/2014/main" id="{D4BD7C47-9F7C-A6E8-9897-3C448DEBBFFC}"/>
              </a:ext>
            </a:extLst>
          </p:cNvPr>
          <p:cNvSpPr txBox="1"/>
          <p:nvPr/>
        </p:nvSpPr>
        <p:spPr>
          <a:xfrm>
            <a:off x="2237662" y="1987258"/>
            <a:ext cx="3857815" cy="646331"/>
          </a:xfrm>
          <a:prstGeom prst="rect">
            <a:avLst/>
          </a:prstGeom>
          <a:noFill/>
        </p:spPr>
        <p:txBody>
          <a:bodyPr wrap="square">
            <a:spAutoFit/>
          </a:bodyPr>
          <a:lstStyle/>
          <a:p>
            <a:pPr algn="ctr"/>
            <a:r>
              <a:rPr lang="en-US" sz="3600" dirty="0">
                <a:solidFill>
                  <a:srgbClr val="000000"/>
                </a:solidFill>
                <a:latin typeface="FUCXED CAPS" pitchFamily="2" charset="77"/>
              </a:rPr>
              <a:t>Attending the a12</a:t>
            </a:r>
            <a:endParaRPr lang="en-GB" sz="3600" dirty="0">
              <a:solidFill>
                <a:srgbClr val="000000"/>
              </a:solidFill>
              <a:latin typeface="FUCXED CAPS" pitchFamily="2" charset="77"/>
            </a:endParaRPr>
          </a:p>
        </p:txBody>
      </p:sp>
      <p:sp>
        <p:nvSpPr>
          <p:cNvPr id="23" name="TextBox 22">
            <a:extLst>
              <a:ext uri="{FF2B5EF4-FFF2-40B4-BE49-F238E27FC236}">
                <a16:creationId xmlns:a16="http://schemas.microsoft.com/office/drawing/2014/main" id="{7FC922CA-9922-A3A9-921F-4ACECA36640E}"/>
              </a:ext>
            </a:extLst>
          </p:cNvPr>
          <p:cNvSpPr txBox="1"/>
          <p:nvPr/>
        </p:nvSpPr>
        <p:spPr>
          <a:xfrm>
            <a:off x="6838156" y="5648745"/>
            <a:ext cx="4886595" cy="646331"/>
          </a:xfrm>
          <a:prstGeom prst="rect">
            <a:avLst/>
          </a:prstGeom>
          <a:noFill/>
        </p:spPr>
        <p:txBody>
          <a:bodyPr wrap="square">
            <a:spAutoFit/>
          </a:bodyPr>
          <a:lstStyle/>
          <a:p>
            <a:pPr algn="ctr"/>
            <a:r>
              <a:rPr lang="en-US" sz="3600" dirty="0">
                <a:solidFill>
                  <a:srgbClr val="000000"/>
                </a:solidFill>
                <a:effectLst/>
                <a:latin typeface="FUCXED CAPS" pitchFamily="2" charset="77"/>
              </a:rPr>
              <a:t>Digitize materials</a:t>
            </a:r>
            <a:endParaRPr lang="en-GB" sz="3600" dirty="0">
              <a:solidFill>
                <a:srgbClr val="000000"/>
              </a:solidFill>
              <a:latin typeface="FUCXED CAPS" pitchFamily="2" charset="77"/>
            </a:endParaRPr>
          </a:p>
        </p:txBody>
      </p:sp>
    </p:spTree>
    <p:extLst>
      <p:ext uri="{BB962C8B-B14F-4D97-AF65-F5344CB8AC3E}">
        <p14:creationId xmlns:p14="http://schemas.microsoft.com/office/powerpoint/2010/main" val="1815189523"/>
      </p:ext>
    </p:extLst>
  </p:cSld>
  <p:clrMapOvr>
    <a:masterClrMapping/>
  </p:clrMapOvr>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5" name="Picture 4">
            <a:extLst>
              <a:ext uri="{FF2B5EF4-FFF2-40B4-BE49-F238E27FC236}">
                <a16:creationId xmlns:a16="http://schemas.microsoft.com/office/drawing/2014/main" id="{0543ED39-95E5-C351-CE11-59358955E7DC}"/>
              </a:ext>
            </a:extLst>
          </p:cNvPr>
          <p:cNvPicPr>
            <a:picLocks noChangeAspect="1"/>
          </p:cNvPicPr>
          <p:nvPr/>
        </p:nvPicPr>
        <p:blipFill>
          <a:blip r:embed="rId3"/>
          <a:stretch/>
        </p:blipFill>
        <p:spPr bwMode="auto">
          <a:xfrm>
            <a:off x="-52916" y="-21214"/>
            <a:ext cx="12244916" cy="6930387"/>
          </a:xfrm>
          <a:prstGeom prst="rect">
            <a:avLst/>
          </a:prstGeom>
        </p:spPr>
      </p:pic>
      <p:sp>
        <p:nvSpPr>
          <p:cNvPr id="10" name="TextBox 9">
            <a:extLst>
              <a:ext uri="{FF2B5EF4-FFF2-40B4-BE49-F238E27FC236}">
                <a16:creationId xmlns:a16="http://schemas.microsoft.com/office/drawing/2014/main" id="{65D6FED5-3B52-2A2F-0923-8739C0D59606}"/>
              </a:ext>
            </a:extLst>
          </p:cNvPr>
          <p:cNvSpPr txBox="1"/>
          <p:nvPr/>
        </p:nvSpPr>
        <p:spPr>
          <a:xfrm>
            <a:off x="11000096" y="-20905"/>
            <a:ext cx="1191904" cy="584775"/>
          </a:xfrm>
          <a:prstGeom prst="rect">
            <a:avLst/>
          </a:prstGeom>
          <a:noFill/>
        </p:spPr>
        <p:txBody>
          <a:bodyPr wrap="square" rtlCol="0">
            <a:spAutoFit/>
          </a:bodyPr>
          <a:lstStyle/>
          <a:p>
            <a:r>
              <a:rPr lang="en-GB" sz="3200" dirty="0">
                <a:solidFill>
                  <a:srgbClr val="000000"/>
                </a:solidFill>
                <a:effectLst/>
                <a:latin typeface="FUCXED CAPS" pitchFamily="2" charset="77"/>
              </a:rPr>
              <a:t>What</a:t>
            </a:r>
            <a:endParaRPr lang="en-NL" sz="3200" dirty="0">
              <a:latin typeface="FUCXED CAPS" pitchFamily="2" charset="77"/>
            </a:endParaRPr>
          </a:p>
        </p:txBody>
      </p:sp>
      <p:sp>
        <p:nvSpPr>
          <p:cNvPr id="11" name="TextBox 10">
            <a:extLst>
              <a:ext uri="{FF2B5EF4-FFF2-40B4-BE49-F238E27FC236}">
                <a16:creationId xmlns:a16="http://schemas.microsoft.com/office/drawing/2014/main" id="{AF4D41F1-919D-25DF-E7B1-A6C9DBF262C7}"/>
              </a:ext>
            </a:extLst>
          </p:cNvPr>
          <p:cNvSpPr txBox="1"/>
          <p:nvPr/>
        </p:nvSpPr>
        <p:spPr>
          <a:xfrm>
            <a:off x="636104" y="683937"/>
            <a:ext cx="11060027" cy="2862322"/>
          </a:xfrm>
          <a:prstGeom prst="rect">
            <a:avLst/>
          </a:prstGeom>
          <a:noFill/>
        </p:spPr>
        <p:txBody>
          <a:bodyPr wrap="square" rtlCol="0">
            <a:spAutoFit/>
          </a:bodyPr>
          <a:lstStyle/>
          <a:p>
            <a:r>
              <a:rPr lang="en-GB" sz="6000" dirty="0">
                <a:solidFill>
                  <a:srgbClr val="000000"/>
                </a:solidFill>
                <a:latin typeface="FUCXED CAPS" pitchFamily="2" charset="77"/>
              </a:rPr>
              <a:t>Biodegradable collection that can be worn during an Extinction Rebellion blockade</a:t>
            </a:r>
            <a:endParaRPr lang="en-NL" sz="6000" dirty="0">
              <a:latin typeface="FUCXED CAPS" pitchFamily="2" charset="77"/>
            </a:endParaRPr>
          </a:p>
        </p:txBody>
      </p:sp>
      <p:pic>
        <p:nvPicPr>
          <p:cNvPr id="13" name="Picture 12" descr="A person wearing a pink jumpsuit and hat&#10;&#10;Description automatically generated">
            <a:extLst>
              <a:ext uri="{FF2B5EF4-FFF2-40B4-BE49-F238E27FC236}">
                <a16:creationId xmlns:a16="http://schemas.microsoft.com/office/drawing/2014/main" id="{1E6D1BC1-00FE-5D3D-4BAC-0550BD24A6CD}"/>
              </a:ext>
            </a:extLst>
          </p:cNvPr>
          <p:cNvPicPr>
            <a:picLocks noChangeAspect="1"/>
          </p:cNvPicPr>
          <p:nvPr/>
        </p:nvPicPr>
        <p:blipFill>
          <a:blip r:embed="rId4"/>
          <a:stretch>
            <a:fillRect/>
          </a:stretch>
        </p:blipFill>
        <p:spPr>
          <a:xfrm>
            <a:off x="9522996" y="1679585"/>
            <a:ext cx="2669004" cy="5652011"/>
          </a:xfrm>
          <a:prstGeom prst="rect">
            <a:avLst/>
          </a:prstGeom>
        </p:spPr>
      </p:pic>
      <p:pic>
        <p:nvPicPr>
          <p:cNvPr id="14" name="Picture 13" descr="A person wearing a blue robe with colorful stickers&#10;&#10;Description automatically generated">
            <a:extLst>
              <a:ext uri="{FF2B5EF4-FFF2-40B4-BE49-F238E27FC236}">
                <a16:creationId xmlns:a16="http://schemas.microsoft.com/office/drawing/2014/main" id="{07DF269F-E2B3-55BE-0335-39FA34A943E9}"/>
              </a:ext>
            </a:extLst>
          </p:cNvPr>
          <p:cNvPicPr>
            <a:picLocks noChangeAspect="1"/>
          </p:cNvPicPr>
          <p:nvPr/>
        </p:nvPicPr>
        <p:blipFill>
          <a:blip r:embed="rId5"/>
          <a:stretch>
            <a:fillRect/>
          </a:stretch>
        </p:blipFill>
        <p:spPr>
          <a:xfrm>
            <a:off x="298070" y="1679585"/>
            <a:ext cx="2669004" cy="5652011"/>
          </a:xfrm>
          <a:prstGeom prst="rect">
            <a:avLst/>
          </a:prstGeom>
        </p:spPr>
      </p:pic>
      <p:pic>
        <p:nvPicPr>
          <p:cNvPr id="15" name="Picture 14" descr="A cartoon of a person in a green jumpsuit&#10;&#10;Description automatically generated">
            <a:extLst>
              <a:ext uri="{FF2B5EF4-FFF2-40B4-BE49-F238E27FC236}">
                <a16:creationId xmlns:a16="http://schemas.microsoft.com/office/drawing/2014/main" id="{2FFBBAC9-1F9E-90EA-2485-017660464B97}"/>
              </a:ext>
            </a:extLst>
          </p:cNvPr>
          <p:cNvPicPr>
            <a:picLocks noChangeAspect="1"/>
          </p:cNvPicPr>
          <p:nvPr/>
        </p:nvPicPr>
        <p:blipFill>
          <a:blip r:embed="rId6"/>
          <a:stretch>
            <a:fillRect/>
          </a:stretch>
        </p:blipFill>
        <p:spPr>
          <a:xfrm>
            <a:off x="3630740" y="3395674"/>
            <a:ext cx="2669005" cy="3669882"/>
          </a:xfrm>
          <a:prstGeom prst="rect">
            <a:avLst/>
          </a:prstGeom>
        </p:spPr>
      </p:pic>
      <p:pic>
        <p:nvPicPr>
          <p:cNvPr id="16" name="Picture 15" descr="A person in a suit&#10;&#10;Description automatically generated">
            <a:extLst>
              <a:ext uri="{FF2B5EF4-FFF2-40B4-BE49-F238E27FC236}">
                <a16:creationId xmlns:a16="http://schemas.microsoft.com/office/drawing/2014/main" id="{F9B3B413-800D-3AE5-A7C1-37BA398E0890}"/>
              </a:ext>
            </a:extLst>
          </p:cNvPr>
          <p:cNvPicPr>
            <a:picLocks noChangeAspect="1"/>
          </p:cNvPicPr>
          <p:nvPr/>
        </p:nvPicPr>
        <p:blipFill>
          <a:blip r:embed="rId7"/>
          <a:stretch>
            <a:fillRect/>
          </a:stretch>
        </p:blipFill>
        <p:spPr>
          <a:xfrm>
            <a:off x="6242901" y="3275607"/>
            <a:ext cx="2669005" cy="3669882"/>
          </a:xfrm>
          <a:prstGeom prst="rect">
            <a:avLst/>
          </a:prstGeom>
        </p:spPr>
      </p:pic>
    </p:spTree>
    <p:extLst>
      <p:ext uri="{BB962C8B-B14F-4D97-AF65-F5344CB8AC3E}">
        <p14:creationId xmlns:p14="http://schemas.microsoft.com/office/powerpoint/2010/main" val="2732962082"/>
      </p:ext>
    </p:extLst>
  </p:cSld>
  <p:clrMapOvr>
    <a:masterClrMapping/>
  </p:clrMapOvr>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le 1">
            <a:extLst>
              <a:ext uri="{FF2B5EF4-FFF2-40B4-BE49-F238E27FC236}">
                <a16:creationId xmlns:a16="http://schemas.microsoft.com/office/drawing/2014/main" id="{BDB5692D-DEC6-26EC-1AD0-0E67D8984254}"/>
              </a:ext>
            </a:extLst>
          </p:cNvPr>
          <p:cNvSpPr>
            <a:spLocks noGrp="1"/>
          </p:cNvSpPr>
          <p:nvPr>
            <p:ph type="title"/>
          </p:nvPr>
        </p:nvSpPr>
        <p:spPr/>
        <p:txBody>
          <a:bodyPr/>
          <a:lstStyle/>
          <a:p>
            <a:endParaRPr lang="en-NL"/>
          </a:p>
        </p:txBody>
      </p:sp>
      <p:sp>
        <p:nvSpPr>
          <p:cNvPr id="3" name="Content Placeholder 2">
            <a:extLst>
              <a:ext uri="{FF2B5EF4-FFF2-40B4-BE49-F238E27FC236}">
                <a16:creationId xmlns:a16="http://schemas.microsoft.com/office/drawing/2014/main" id="{DF1B7295-92DE-56C2-A0ED-73CDCAB9DFE0}"/>
              </a:ext>
            </a:extLst>
          </p:cNvPr>
          <p:cNvSpPr>
            <a:spLocks noGrp="1"/>
          </p:cNvSpPr>
          <p:nvPr>
            <p:ph idx="1"/>
          </p:nvPr>
        </p:nvSpPr>
        <p:spPr/>
        <p:txBody>
          <a:bodyPr/>
          <a:lstStyle/>
          <a:p>
            <a:endParaRPr lang="en-NL"/>
          </a:p>
        </p:txBody>
      </p:sp>
      <p:pic>
        <p:nvPicPr>
          <p:cNvPr id="4" name="Tijdelijke aanduiding voor inhoud 4">
            <a:extLst>
              <a:ext uri="{FF2B5EF4-FFF2-40B4-BE49-F238E27FC236}">
                <a16:creationId xmlns:a16="http://schemas.microsoft.com/office/drawing/2014/main" id="{50939662-8CC9-D50F-5015-E419E0F4CA6F}"/>
              </a:ext>
            </a:extLst>
          </p:cNvPr>
          <p:cNvPicPr>
            <a:picLocks noGrp="1" noChangeAspect="1"/>
          </p:cNvPicPr>
          <p:nvPr/>
        </p:nvPicPr>
        <p:blipFill>
          <a:blip r:embed="rId2"/>
          <a:stretch/>
        </p:blipFill>
        <p:spPr bwMode="auto">
          <a:xfrm>
            <a:off x="1" y="0"/>
            <a:ext cx="12191999" cy="6858000"/>
          </a:xfrm>
          <a:prstGeom prst="rect">
            <a:avLst/>
          </a:prstGeom>
        </p:spPr>
      </p:pic>
      <p:sp>
        <p:nvSpPr>
          <p:cNvPr id="5" name="TextBox 4">
            <a:extLst>
              <a:ext uri="{FF2B5EF4-FFF2-40B4-BE49-F238E27FC236}">
                <a16:creationId xmlns:a16="http://schemas.microsoft.com/office/drawing/2014/main" id="{4D829F58-DAD5-2F0A-A7B5-E5B594B93E36}"/>
              </a:ext>
            </a:extLst>
          </p:cNvPr>
          <p:cNvSpPr txBox="1"/>
          <p:nvPr/>
        </p:nvSpPr>
        <p:spPr>
          <a:xfrm>
            <a:off x="969580" y="683938"/>
            <a:ext cx="7260020" cy="1015663"/>
          </a:xfrm>
          <a:prstGeom prst="rect">
            <a:avLst/>
          </a:prstGeom>
          <a:noFill/>
        </p:spPr>
        <p:txBody>
          <a:bodyPr wrap="square" rtlCol="0">
            <a:spAutoFit/>
          </a:bodyPr>
          <a:lstStyle/>
          <a:p>
            <a:r>
              <a:rPr lang="en-GB" sz="6000" dirty="0">
                <a:solidFill>
                  <a:srgbClr val="000000"/>
                </a:solidFill>
                <a:latin typeface="FUCXED CAPS" pitchFamily="2" charset="77"/>
              </a:rPr>
              <a:t>What, why, how</a:t>
            </a:r>
            <a:endParaRPr lang="en-NL" sz="6000" dirty="0">
              <a:latin typeface="FUCXED CAPS" pitchFamily="2" charset="77"/>
            </a:endParaRPr>
          </a:p>
        </p:txBody>
      </p:sp>
      <p:sp>
        <p:nvSpPr>
          <p:cNvPr id="6" name="TextBox 5">
            <a:extLst>
              <a:ext uri="{FF2B5EF4-FFF2-40B4-BE49-F238E27FC236}">
                <a16:creationId xmlns:a16="http://schemas.microsoft.com/office/drawing/2014/main" id="{18EB0445-3342-3DEE-8E05-6B69AF936EF8}"/>
              </a:ext>
            </a:extLst>
          </p:cNvPr>
          <p:cNvSpPr txBox="1"/>
          <p:nvPr/>
        </p:nvSpPr>
        <p:spPr>
          <a:xfrm>
            <a:off x="1360227" y="2055813"/>
            <a:ext cx="9762475" cy="3600986"/>
          </a:xfrm>
          <a:prstGeom prst="rect">
            <a:avLst/>
          </a:prstGeom>
          <a:noFill/>
        </p:spPr>
        <p:txBody>
          <a:bodyPr wrap="square" rtlCol="0">
            <a:spAutoFit/>
          </a:bodyPr>
          <a:lstStyle/>
          <a:p>
            <a:r>
              <a:rPr lang="en-NL" sz="2800" dirty="0">
                <a:latin typeface="FUCXED CAPS" pitchFamily="2" charset="77"/>
              </a:rPr>
              <a:t>What</a:t>
            </a:r>
          </a:p>
          <a:p>
            <a:r>
              <a:rPr lang="en-NL" sz="1600" dirty="0">
                <a:latin typeface="Crimson Text" panose="02000503000000000000" pitchFamily="2" charset="77"/>
              </a:rPr>
              <a:t>A phygital open source biodegradable collection that can be worn during and supports an Extinction Rebellion blockade</a:t>
            </a:r>
          </a:p>
          <a:p>
            <a:endParaRPr lang="en-NL" sz="1600" dirty="0">
              <a:latin typeface="Crimson Text" panose="02000503000000000000" pitchFamily="2" charset="77"/>
            </a:endParaRPr>
          </a:p>
          <a:p>
            <a:r>
              <a:rPr lang="en-NL" sz="2800" dirty="0">
                <a:latin typeface="FUCXED CAPS" pitchFamily="2" charset="77"/>
              </a:rPr>
              <a:t>Why</a:t>
            </a:r>
          </a:p>
          <a:p>
            <a:r>
              <a:rPr lang="en-NL" sz="1600" dirty="0">
                <a:latin typeface="Crimson Text" panose="02000503000000000000" pitchFamily="2" charset="77"/>
              </a:rPr>
              <a:t>We are living in a climate crisis. Extinction Rebellion is showing civil disobedience to enforce proper climate justice and policy. </a:t>
            </a:r>
            <a:r>
              <a:rPr lang="en-GB" sz="1600" dirty="0">
                <a:solidFill>
                  <a:srgbClr val="000000"/>
                </a:solidFill>
                <a:latin typeface="Crimson Text" panose="02000503000000000000" pitchFamily="2" charset="77"/>
              </a:rPr>
              <a:t>T</a:t>
            </a:r>
            <a:r>
              <a:rPr lang="en-GB" sz="1600" dirty="0">
                <a:solidFill>
                  <a:srgbClr val="000000"/>
                </a:solidFill>
                <a:effectLst/>
                <a:latin typeface="Crimson Text" panose="02000503000000000000" pitchFamily="2" charset="77"/>
              </a:rPr>
              <a:t>he freedom in form of protest of Extinction Rebellion causes the opportunity for artivism, like this collection.  Biodegradable materials Extinction Rebellion due to the demand of Extinction Rebellion which is rooted in the ecological crisis whereas biomaterials can play a role in the solution of this same ecological crisis. </a:t>
            </a:r>
          </a:p>
          <a:p>
            <a:endParaRPr lang="en-NL" sz="1600" dirty="0">
              <a:latin typeface="Crimson Text" panose="02000503000000000000" pitchFamily="2" charset="77"/>
            </a:endParaRPr>
          </a:p>
          <a:p>
            <a:r>
              <a:rPr lang="en-NL" sz="2800" dirty="0">
                <a:latin typeface="FUCXED CAPS" pitchFamily="2" charset="77"/>
              </a:rPr>
              <a:t>How </a:t>
            </a:r>
          </a:p>
          <a:p>
            <a:r>
              <a:rPr lang="en-NL" sz="1600" dirty="0">
                <a:latin typeface="Crimson Text" panose="02000503000000000000" pitchFamily="2" charset="77"/>
              </a:rPr>
              <a:t>By researching bio degradable materials, attending A12 protests each weekend, interviewing rebels, study practical archetypes of garments, such as police wear and digitalizing the final biodegradable materials</a:t>
            </a:r>
          </a:p>
        </p:txBody>
      </p:sp>
    </p:spTree>
    <p:extLst>
      <p:ext uri="{BB962C8B-B14F-4D97-AF65-F5344CB8AC3E}">
        <p14:creationId xmlns:p14="http://schemas.microsoft.com/office/powerpoint/2010/main" val="2520825869"/>
      </p:ext>
    </p:extLst>
  </p:cSld>
  <p:clrMapOvr>
    <a:masterClrMapping/>
  </p:clrMapOvr>
</p:sld>
</file>

<file path=ppt/theme/theme1.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ppt/theme/theme2.xml><?xml version="1.0" encoding="utf-8"?>
<a:theme xmlns:a="http://schemas.openxmlformats.org/drawingml/2006/main" name="Office Theme">
  <a:themeElements>
    <a:clrScheme name="Office">
      <a:dk1>
        <a:sysClr val="windowText" lastClr="000000"/>
      </a:dk1>
      <a:lt1>
        <a:sysClr val="window" lastClr="FFFFFF"/>
      </a:lt1>
      <a:dk2>
        <a:srgbClr val="44546A"/>
      </a:dk2>
      <a:lt2>
        <a:srgbClr val="E7E6E6"/>
      </a:lt2>
      <a:accent1>
        <a:srgbClr val="4472C4"/>
      </a:accent1>
      <a:accent2>
        <a:srgbClr val="ED7D31"/>
      </a:accent2>
      <a:accent3>
        <a:srgbClr val="A5A5A5"/>
      </a:accent3>
      <a:accent4>
        <a:srgbClr val="FFC000"/>
      </a:accent4>
      <a:accent5>
        <a:srgbClr val="5B9BD5"/>
      </a:accent5>
      <a:accent6>
        <a:srgbClr val="70AD47"/>
      </a:accent6>
      <a:hlink>
        <a:srgbClr val="0563C1"/>
      </a:hlink>
      <a:folHlink>
        <a:srgbClr val="954F72"/>
      </a:folHlink>
    </a:clrScheme>
    <a:fontScheme name="Office">
      <a:majorFont>
        <a:latin typeface="Calibri Light" panose="020F0302020204030204"/>
        <a:ea typeface=""/>
        <a:cs typeface=""/>
        <a:font script="Jpan" typeface="游ゴシック Light"/>
        <a:font script="Hang" typeface="맑은 고딕"/>
        <a:font script="Hans" typeface="等线 Light"/>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ajorFont>
      <a:minorFont>
        <a:latin typeface="Calibri" panose="020F0502020204030204"/>
        <a:ea typeface=""/>
        <a:cs typeface=""/>
        <a:font script="Jpan" typeface="游ゴシック"/>
        <a:font script="Hang" typeface="맑은 고딕"/>
        <a:font script="Hans" typeface="等线"/>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font script="Armn" typeface="Arial"/>
        <a:font script="Bugi" typeface="Leelawadee UI"/>
        <a:font script="Bopo" typeface="Microsoft JhengHei"/>
        <a:font script="Java" typeface="Javanese Text"/>
        <a:font script="Lisu" typeface="Segoe UI"/>
        <a:font script="Mymr" typeface="Myanmar Text"/>
        <a:font script="Nkoo" typeface="Ebrima"/>
        <a:font script="Olck" typeface="Nirmala UI"/>
        <a:font script="Osma" typeface="Ebrima"/>
        <a:font script="Phag" typeface="Phagspa"/>
        <a:font script="Syrn" typeface="Estrangelo Edessa"/>
        <a:font script="Syrj" typeface="Estrangelo Edessa"/>
        <a:font script="Syre" typeface="Estrangelo Edessa"/>
        <a:font script="Sora" typeface="Nirmala UI"/>
        <a:font script="Tale" typeface="Microsoft Tai Le"/>
        <a:font script="Talu" typeface="Microsoft New Tai Lue"/>
        <a:font script="Tfng" typeface="Ebrima"/>
      </a:minorFont>
    </a:fontScheme>
    <a:fmtScheme name="Office">
      <a:fillStyleLst>
        <a:solidFill>
          <a:schemeClr val="phClr"/>
        </a:solidFill>
        <a:gradFill rotWithShape="1">
          <a:gsLst>
            <a:gs pos="0">
              <a:schemeClr val="phClr">
                <a:lumMod val="110000"/>
                <a:satMod val="105000"/>
                <a:tint val="67000"/>
              </a:schemeClr>
            </a:gs>
            <a:gs pos="50000">
              <a:schemeClr val="phClr">
                <a:lumMod val="105000"/>
                <a:satMod val="103000"/>
                <a:tint val="73000"/>
              </a:schemeClr>
            </a:gs>
            <a:gs pos="100000">
              <a:schemeClr val="phClr">
                <a:lumMod val="105000"/>
                <a:satMod val="109000"/>
                <a:tint val="81000"/>
              </a:schemeClr>
            </a:gs>
          </a:gsLst>
          <a:lin ang="5400000" scaled="0"/>
        </a:gradFill>
        <a:gradFill rotWithShape="1">
          <a:gsLst>
            <a:gs pos="0">
              <a:schemeClr val="phClr">
                <a:satMod val="103000"/>
                <a:lumMod val="102000"/>
                <a:tint val="94000"/>
              </a:schemeClr>
            </a:gs>
            <a:gs pos="50000">
              <a:schemeClr val="phClr">
                <a:satMod val="110000"/>
                <a:lumMod val="100000"/>
                <a:shade val="100000"/>
              </a:schemeClr>
            </a:gs>
            <a:gs pos="100000">
              <a:schemeClr val="phClr">
                <a:lumMod val="99000"/>
                <a:satMod val="120000"/>
                <a:shade val="78000"/>
              </a:schemeClr>
            </a:gs>
          </a:gsLst>
          <a:lin ang="5400000" scaled="0"/>
        </a:gradFill>
      </a:fillStyleLst>
      <a:lnStyleLst>
        <a:ln w="6350" cap="flat" cmpd="sng" algn="ctr">
          <a:solidFill>
            <a:schemeClr val="phClr"/>
          </a:solidFill>
          <a:prstDash val="solid"/>
          <a:miter lim="800000"/>
        </a:ln>
        <a:ln w="12700" cap="flat" cmpd="sng" algn="ctr">
          <a:solidFill>
            <a:schemeClr val="phClr"/>
          </a:solidFill>
          <a:prstDash val="solid"/>
          <a:miter lim="800000"/>
        </a:ln>
        <a:ln w="19050" cap="flat" cmpd="sng" algn="ctr">
          <a:solidFill>
            <a:schemeClr val="phClr"/>
          </a:solidFill>
          <a:prstDash val="solid"/>
          <a:miter lim="800000"/>
        </a:ln>
      </a:lnStyleLst>
      <a:effectStyleLst>
        <a:effectStyle>
          <a:effectLst/>
        </a:effectStyle>
        <a:effectStyle>
          <a:effectLst/>
        </a:effectStyle>
        <a:effectStyle>
          <a:effectLst>
            <a:outerShdw blurRad="57150" dist="19050" dir="5400000" algn="ctr" rotWithShape="0">
              <a:srgbClr val="000000">
                <a:alpha val="63000"/>
              </a:srgbClr>
            </a:outerShdw>
          </a:effectLst>
        </a:effectStyle>
      </a:effectStyleLst>
      <a:bgFillStyleLst>
        <a:solidFill>
          <a:schemeClr val="phClr"/>
        </a:solidFill>
        <a:solidFill>
          <a:schemeClr val="phClr">
            <a:tint val="95000"/>
            <a:satMod val="170000"/>
          </a:schemeClr>
        </a:solidFill>
        <a:gradFill rotWithShape="1">
          <a:gsLst>
            <a:gs pos="0">
              <a:schemeClr val="phClr">
                <a:tint val="93000"/>
                <a:satMod val="150000"/>
                <a:shade val="98000"/>
                <a:lumMod val="102000"/>
              </a:schemeClr>
            </a:gs>
            <a:gs pos="50000">
              <a:schemeClr val="phClr">
                <a:tint val="98000"/>
                <a:satMod val="130000"/>
                <a:shade val="90000"/>
                <a:lumMod val="103000"/>
              </a:schemeClr>
            </a:gs>
            <a:gs pos="100000">
              <a:schemeClr val="phClr">
                <a:shade val="63000"/>
                <a:satMod val="120000"/>
              </a:schemeClr>
            </a:gs>
          </a:gsLst>
          <a:lin ang="5400000" scaled="0"/>
        </a:gradFill>
      </a:bgFillStyleLst>
    </a:fmtScheme>
  </a:themeElements>
  <a:objectDefaults/>
  <a:extraClrSchemeLst/>
  <a:extLst>
    <a:ext uri="{05A4C25C-085E-4340-85A3-A5531E510DB2}">
      <thm15:themeFamily xmlns:thm15="http://schemas.microsoft.com/office/thememl/2012/main" name="Office Theme" id="{62F939B6-93AF-4DB8-9C6B-D6C7DFDC589F}" vid="{4A3C46E8-61CC-4603-A589-7422A47A8E4A}"/>
    </a:ext>
  </a:extLst>
</a:theme>
</file>

<file path=docProps/app.xml><?xml version="1.0" encoding="utf-8"?>
<Properties xmlns="http://schemas.openxmlformats.org/officeDocument/2006/extended-properties" xmlns:vt="http://schemas.openxmlformats.org/officeDocument/2006/docPropsVTypes">
  <TotalTime>1607</TotalTime>
  <Words>440</Words>
  <Application>Microsoft Macintosh PowerPoint</Application>
  <PresentationFormat>Widescreen</PresentationFormat>
  <Paragraphs>49</Paragraphs>
  <Slides>8</Slides>
  <Notes>4</Notes>
  <HiddenSlides>0</HiddenSlides>
  <MMClips>0</MMClips>
  <ScaleCrop>false</ScaleCrop>
  <HeadingPairs>
    <vt:vector size="6" baseType="variant">
      <vt:variant>
        <vt:lpstr>Fonts Used</vt:lpstr>
      </vt:variant>
      <vt:variant>
        <vt:i4>5</vt:i4>
      </vt:variant>
      <vt:variant>
        <vt:lpstr>Theme</vt:lpstr>
      </vt:variant>
      <vt:variant>
        <vt:i4>1</vt:i4>
      </vt:variant>
      <vt:variant>
        <vt:lpstr>Slide Titles</vt:lpstr>
      </vt:variant>
      <vt:variant>
        <vt:i4>8</vt:i4>
      </vt:variant>
    </vt:vector>
  </HeadingPairs>
  <TitlesOfParts>
    <vt:vector size="14" baseType="lpstr">
      <vt:lpstr>Arial</vt:lpstr>
      <vt:lpstr>Calibri</vt:lpstr>
      <vt:lpstr>Calibri Light</vt:lpstr>
      <vt:lpstr>Crimson Text</vt:lpstr>
      <vt:lpstr>FUCXED CAPS</vt:lpstr>
      <vt:lpstr>Office Theme</vt:lpstr>
      <vt:lpstr>PowerPoint Presentation</vt:lpstr>
      <vt:lpstr>PowerPoint Presentation</vt:lpstr>
      <vt:lpstr>PowerPoint Presentation</vt:lpstr>
      <vt:lpstr>PowerPoint Presentation</vt:lpstr>
      <vt:lpstr>PowerPoint Presentation</vt:lpstr>
      <vt:lpstr>PowerPoint Presentation</vt:lpstr>
      <vt:lpstr>PowerPoint Presentation</vt:lpstr>
      <vt:lpstr>PowerPoint Presentation</vt:lpstr>
    </vt:vector>
  </TitlesOfParts>
  <Company/>
  <LinksUpToDate>false</LinksUpToDate>
  <SharedDoc>false</SharedDoc>
  <HyperlinksChanged>false</HyperlinksChanged>
  <AppVersion>16.0000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PowerPoint Presentation</dc:title>
  <dc:creator>Weller, L.F. (Laura)</dc:creator>
  <cp:lastModifiedBy>Weller, L.F. (Laura)</cp:lastModifiedBy>
  <cp:revision>5</cp:revision>
  <dcterms:created xsi:type="dcterms:W3CDTF">2023-09-27T08:53:39Z</dcterms:created>
  <dcterms:modified xsi:type="dcterms:W3CDTF">2023-10-03T12:29:28Z</dcterms:modified>
</cp:coreProperties>
</file>